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7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84" r:id="rId4"/>
    <p:sldId id="285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2" r:id="rId19"/>
    <p:sldId id="287" r:id="rId20"/>
    <p:sldId id="288" r:id="rId21"/>
    <p:sldId id="289" r:id="rId22"/>
    <p:sldId id="290" r:id="rId23"/>
    <p:sldId id="293" r:id="rId24"/>
    <p:sldId id="294" r:id="rId25"/>
    <p:sldId id="295" r:id="rId26"/>
    <p:sldId id="300" r:id="rId27"/>
    <p:sldId id="296" r:id="rId28"/>
    <p:sldId id="297" r:id="rId29"/>
    <p:sldId id="299" r:id="rId30"/>
  </p:sldIdLst>
  <p:sldSz cx="12192000" cy="6858000"/>
  <p:notesSz cx="12192000" cy="6858000"/>
  <p:custDataLst>
    <p:tags r:id="rId3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95"/>
        <p:guide pos="21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3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8253" y="960638"/>
            <a:ext cx="3979545" cy="5074920"/>
          </a:xfrm>
          <a:custGeom>
            <a:avLst/>
            <a:gdLst/>
            <a:ahLst/>
            <a:cxnLst/>
            <a:rect l="l" t="t" r="r" b="b"/>
            <a:pathLst>
              <a:path w="3979545" h="5074920">
                <a:moveTo>
                  <a:pt x="3979190" y="0"/>
                </a:moveTo>
                <a:lnTo>
                  <a:pt x="0" y="0"/>
                </a:lnTo>
                <a:lnTo>
                  <a:pt x="0" y="5074301"/>
                </a:lnTo>
                <a:lnTo>
                  <a:pt x="3979190" y="5074301"/>
                </a:lnTo>
                <a:lnTo>
                  <a:pt x="3979190" y="0"/>
                </a:lnTo>
                <a:close/>
              </a:path>
            </a:pathLst>
          </a:custGeom>
          <a:solidFill>
            <a:srgbClr val="F8CBAD">
              <a:alpha val="2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808253" y="957660"/>
            <a:ext cx="0" cy="5074285"/>
          </a:xfrm>
          <a:custGeom>
            <a:avLst/>
            <a:gdLst/>
            <a:ahLst/>
            <a:cxnLst/>
            <a:rect l="l" t="t" r="r" b="b"/>
            <a:pathLst>
              <a:path h="5074285">
                <a:moveTo>
                  <a:pt x="0" y="0"/>
                </a:moveTo>
                <a:lnTo>
                  <a:pt x="1" y="5074008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6118" y="1362305"/>
            <a:ext cx="9539762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6204" y="2152564"/>
            <a:ext cx="10325100" cy="2633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2.xml"/><Relationship Id="rId10" Type="http://schemas.microsoft.com/office/2007/relationships/hdphoto" Target="../media/image10.wdp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image" Target="../media/image49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tags" Target="../tags/tag2.xml"/><Relationship Id="rId6" Type="http://schemas.openxmlformats.org/officeDocument/2006/relationships/image" Target="../media/image53.jpeg"/><Relationship Id="rId5" Type="http://schemas.openxmlformats.org/officeDocument/2006/relationships/image" Target="../media/image41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tags" Target="../tags/tag1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jpe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2.jpeg"/><Relationship Id="rId3" Type="http://schemas.openxmlformats.org/officeDocument/2006/relationships/image" Target="../media/image91.png"/><Relationship Id="rId2" Type="http://schemas.openxmlformats.org/officeDocument/2006/relationships/image" Target="../media/image33.png"/><Relationship Id="rId1" Type="http://schemas.openxmlformats.org/officeDocument/2006/relationships/image" Target="../media/image9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1.jpe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32.jpeg"/><Relationship Id="rId10" Type="http://schemas.openxmlformats.org/officeDocument/2006/relationships/image" Target="../media/image31.jpe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6355" y="838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8318" y="608772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4960" y="3588513"/>
            <a:ext cx="10626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5270" algn="l"/>
                <a:tab pos="3580765" algn="l"/>
                <a:tab pos="5619115" algn="l"/>
                <a:tab pos="7340600" algn="l"/>
                <a:tab pos="91440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Ziwei Liu*	Zhongqi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Miao*	Xiaohang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Zhan	Jiayun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Wang	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Boqing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Gong	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Stella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X.</a:t>
            </a:r>
            <a:r>
              <a:rPr sz="24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Yu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9779" y="5870279"/>
            <a:ext cx="4756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Chinese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University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Hong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Kong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31448" y="5870279"/>
            <a:ext cx="2437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UC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Berkeley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ICSI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9755" y="4099515"/>
            <a:ext cx="1112562" cy="11125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740" y="4099515"/>
            <a:ext cx="1112563" cy="11125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3727" y="4099515"/>
            <a:ext cx="1112562" cy="11125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0712" y="4099514"/>
            <a:ext cx="1112561" cy="11125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7697" y="4099516"/>
            <a:ext cx="1112561" cy="11125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4683" y="4099514"/>
            <a:ext cx="1112562" cy="111256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285" y="5764748"/>
            <a:ext cx="905990" cy="7149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97966" y="5764748"/>
            <a:ext cx="714977" cy="7149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54" y="476099"/>
            <a:ext cx="3140616" cy="2903588"/>
          </a:xfrm>
          <a:prstGeom prst="rect">
            <a:avLst/>
          </a:prstGeom>
        </p:spPr>
      </p:pic>
      <p:sp>
        <p:nvSpPr>
          <p:cNvPr id="16" name="标题 15"/>
          <p:cNvSpPr/>
          <p:nvPr>
            <p:ph type="title"/>
          </p:nvPr>
        </p:nvSpPr>
        <p:spPr>
          <a:xfrm>
            <a:off x="2971800" y="1168400"/>
            <a:ext cx="9712960" cy="1504950"/>
          </a:xfrm>
        </p:spPr>
        <p:txBody>
          <a:bodyPr wrap="square">
            <a:noAutofit/>
          </a:bodyPr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Open Long-Tailed Recognition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 a Dynamic World (TPAMI 2022 )</a:t>
            </a:r>
            <a:b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808253" y="960638"/>
            <a:ext cx="3979545" cy="5074920"/>
          </a:xfrm>
          <a:custGeom>
            <a:avLst/>
            <a:gdLst/>
            <a:ahLst/>
            <a:cxnLst/>
            <a:rect l="l" t="t" r="r" b="b"/>
            <a:pathLst>
              <a:path w="3979545" h="5074920">
                <a:moveTo>
                  <a:pt x="3979190" y="0"/>
                </a:moveTo>
                <a:lnTo>
                  <a:pt x="0" y="0"/>
                </a:lnTo>
                <a:lnTo>
                  <a:pt x="0" y="5074301"/>
                </a:lnTo>
                <a:lnTo>
                  <a:pt x="3979190" y="5074301"/>
                </a:lnTo>
                <a:lnTo>
                  <a:pt x="3979190" y="0"/>
                </a:lnTo>
                <a:close/>
              </a:path>
            </a:pathLst>
          </a:custGeom>
          <a:solidFill>
            <a:srgbClr val="F8CBAD">
              <a:alpha val="2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17742" y="651139"/>
            <a:ext cx="1714500" cy="439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700" dirty="0">
                <a:solidFill>
                  <a:srgbClr val="D0CECE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8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08253" y="957660"/>
            <a:ext cx="0" cy="5074285"/>
          </a:xfrm>
          <a:custGeom>
            <a:avLst/>
            <a:gdLst/>
            <a:ahLst/>
            <a:cxnLst/>
            <a:rect l="l" t="t" r="r" b="b"/>
            <a:pathLst>
              <a:path h="5074285">
                <a:moveTo>
                  <a:pt x="0" y="0"/>
                </a:moveTo>
                <a:lnTo>
                  <a:pt x="1" y="5074008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634691" y="3216027"/>
            <a:ext cx="200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World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2096" y="1291950"/>
            <a:ext cx="4260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Imbalanced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Classification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8080" y="3788365"/>
            <a:ext cx="3107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Times New Roman" panose="02020603050405020304"/>
                <a:cs typeface="Times New Roman" panose="02020603050405020304"/>
              </a:rPr>
              <a:t>Few-shot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Learning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0656" y="947939"/>
            <a:ext cx="11459845" cy="5100320"/>
            <a:chOff x="340656" y="947939"/>
            <a:chExt cx="11459845" cy="5100320"/>
          </a:xfrm>
        </p:grpSpPr>
        <p:sp>
          <p:nvSpPr>
            <p:cNvPr id="10" name="object 10"/>
            <p:cNvSpPr/>
            <p:nvPr/>
          </p:nvSpPr>
          <p:spPr>
            <a:xfrm>
              <a:off x="3580019" y="4588238"/>
              <a:ext cx="4228465" cy="427355"/>
            </a:xfrm>
            <a:custGeom>
              <a:avLst/>
              <a:gdLst/>
              <a:ahLst/>
              <a:cxnLst/>
              <a:rect l="l" t="t" r="r" b="b"/>
              <a:pathLst>
                <a:path w="4228465" h="427354">
                  <a:moveTo>
                    <a:pt x="0" y="427047"/>
                  </a:moveTo>
                  <a:lnTo>
                    <a:pt x="1814" y="359556"/>
                  </a:lnTo>
                  <a:lnTo>
                    <a:pt x="6866" y="300941"/>
                  </a:lnTo>
                  <a:lnTo>
                    <a:pt x="14569" y="254719"/>
                  </a:lnTo>
                  <a:lnTo>
                    <a:pt x="35587" y="213521"/>
                  </a:lnTo>
                  <a:lnTo>
                    <a:pt x="2078529" y="213525"/>
                  </a:lnTo>
                  <a:lnTo>
                    <a:pt x="2089777" y="202640"/>
                  </a:lnTo>
                  <a:lnTo>
                    <a:pt x="2099545" y="172327"/>
                  </a:lnTo>
                  <a:lnTo>
                    <a:pt x="2107249" y="126105"/>
                  </a:lnTo>
                  <a:lnTo>
                    <a:pt x="2112300" y="67490"/>
                  </a:lnTo>
                  <a:lnTo>
                    <a:pt x="2114115" y="0"/>
                  </a:lnTo>
                  <a:lnTo>
                    <a:pt x="2115929" y="67490"/>
                  </a:lnTo>
                  <a:lnTo>
                    <a:pt x="2120981" y="126105"/>
                  </a:lnTo>
                  <a:lnTo>
                    <a:pt x="2128684" y="172327"/>
                  </a:lnTo>
                  <a:lnTo>
                    <a:pt x="2138453" y="202640"/>
                  </a:lnTo>
                  <a:lnTo>
                    <a:pt x="2149702" y="213525"/>
                  </a:lnTo>
                  <a:lnTo>
                    <a:pt x="4192644" y="213525"/>
                  </a:lnTo>
                  <a:lnTo>
                    <a:pt x="4203892" y="224411"/>
                  </a:lnTo>
                  <a:lnTo>
                    <a:pt x="4213661" y="254723"/>
                  </a:lnTo>
                  <a:lnTo>
                    <a:pt x="4221364" y="300946"/>
                  </a:lnTo>
                  <a:lnTo>
                    <a:pt x="4226416" y="359560"/>
                  </a:lnTo>
                  <a:lnTo>
                    <a:pt x="4228231" y="427051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0" y="4552080"/>
                  </a:lnTo>
                  <a:lnTo>
                    <a:pt x="1921629" y="4554728"/>
                  </a:lnTo>
                  <a:lnTo>
                    <a:pt x="1921871" y="4490996"/>
                  </a:lnTo>
                  <a:lnTo>
                    <a:pt x="1921881" y="4391984"/>
                  </a:lnTo>
                  <a:lnTo>
                    <a:pt x="1921700" y="4353628"/>
                  </a:lnTo>
                  <a:lnTo>
                    <a:pt x="1921429" y="4320655"/>
                  </a:lnTo>
                  <a:lnTo>
                    <a:pt x="1921093" y="4291526"/>
                  </a:lnTo>
                  <a:lnTo>
                    <a:pt x="1919959" y="4211830"/>
                  </a:lnTo>
                  <a:lnTo>
                    <a:pt x="1919624" y="4182701"/>
                  </a:lnTo>
                  <a:lnTo>
                    <a:pt x="1919353" y="4149728"/>
                  </a:lnTo>
                  <a:lnTo>
                    <a:pt x="1919171" y="4111371"/>
                  </a:lnTo>
                  <a:lnTo>
                    <a:pt x="1919181" y="4012359"/>
                  </a:lnTo>
                  <a:lnTo>
                    <a:pt x="1919420" y="3949302"/>
                  </a:lnTo>
                  <a:lnTo>
                    <a:pt x="1916496" y="3949002"/>
                  </a:lnTo>
                  <a:lnTo>
                    <a:pt x="1874830" y="3942205"/>
                  </a:lnTo>
                  <a:lnTo>
                    <a:pt x="1828401" y="3932690"/>
                  </a:lnTo>
                  <a:lnTo>
                    <a:pt x="1769060" y="3918486"/>
                  </a:lnTo>
                  <a:lnTo>
                    <a:pt x="1698528" y="3898995"/>
                  </a:lnTo>
                  <a:lnTo>
                    <a:pt x="1659604" y="3887079"/>
                  </a:lnTo>
                  <a:lnTo>
                    <a:pt x="1618528" y="3873616"/>
                  </a:lnTo>
                  <a:lnTo>
                    <a:pt x="1575515" y="3858532"/>
                  </a:lnTo>
                  <a:lnTo>
                    <a:pt x="1530781" y="3841750"/>
                  </a:lnTo>
                  <a:lnTo>
                    <a:pt x="1484540" y="3823195"/>
                  </a:lnTo>
                  <a:lnTo>
                    <a:pt x="1437009" y="3802794"/>
                  </a:lnTo>
                  <a:lnTo>
                    <a:pt x="1388403" y="3780471"/>
                  </a:lnTo>
                  <a:lnTo>
                    <a:pt x="1338936" y="3756151"/>
                  </a:lnTo>
                  <a:lnTo>
                    <a:pt x="1288823" y="3729758"/>
                  </a:lnTo>
                  <a:lnTo>
                    <a:pt x="1238281" y="3701219"/>
                  </a:lnTo>
                  <a:lnTo>
                    <a:pt x="1187524" y="3670457"/>
                  </a:lnTo>
                  <a:lnTo>
                    <a:pt x="1136768" y="3637398"/>
                  </a:lnTo>
                  <a:lnTo>
                    <a:pt x="1086228" y="3601967"/>
                  </a:lnTo>
                  <a:lnTo>
                    <a:pt x="1036119" y="3564089"/>
                  </a:lnTo>
                  <a:lnTo>
                    <a:pt x="986656" y="3523688"/>
                  </a:lnTo>
                  <a:lnTo>
                    <a:pt x="938055" y="3480690"/>
                  </a:lnTo>
                  <a:lnTo>
                    <a:pt x="890531" y="3435020"/>
                  </a:lnTo>
                  <a:lnTo>
                    <a:pt x="844298" y="3386603"/>
                  </a:lnTo>
                  <a:lnTo>
                    <a:pt x="799573" y="3335363"/>
                  </a:lnTo>
                  <a:lnTo>
                    <a:pt x="756571" y="3281226"/>
                  </a:lnTo>
                  <a:lnTo>
                    <a:pt x="715507" y="3224117"/>
                  </a:lnTo>
                  <a:lnTo>
                    <a:pt x="689742" y="3169604"/>
                  </a:lnTo>
                  <a:lnTo>
                    <a:pt x="663772" y="3110608"/>
                  </a:lnTo>
                  <a:lnTo>
                    <a:pt x="637640" y="3047300"/>
                  </a:lnTo>
                  <a:lnTo>
                    <a:pt x="611393" y="2979854"/>
                  </a:lnTo>
                  <a:lnTo>
                    <a:pt x="585075" y="2908441"/>
                  </a:lnTo>
                  <a:lnTo>
                    <a:pt x="571904" y="2871302"/>
                  </a:lnTo>
                  <a:lnTo>
                    <a:pt x="558732" y="2833236"/>
                  </a:lnTo>
                  <a:lnTo>
                    <a:pt x="545565" y="2794265"/>
                  </a:lnTo>
                  <a:lnTo>
                    <a:pt x="532409" y="2754411"/>
                  </a:lnTo>
                  <a:lnTo>
                    <a:pt x="519269" y="2713694"/>
                  </a:lnTo>
                  <a:lnTo>
                    <a:pt x="506151" y="2672137"/>
                  </a:lnTo>
                  <a:lnTo>
                    <a:pt x="493060" y="2629762"/>
                  </a:lnTo>
                  <a:lnTo>
                    <a:pt x="480003" y="2586589"/>
                  </a:lnTo>
                  <a:lnTo>
                    <a:pt x="466985" y="2542640"/>
                  </a:lnTo>
                  <a:lnTo>
                    <a:pt x="454012" y="2497938"/>
                  </a:lnTo>
                  <a:lnTo>
                    <a:pt x="441089" y="2452503"/>
                  </a:lnTo>
                  <a:lnTo>
                    <a:pt x="428221" y="2406358"/>
                  </a:lnTo>
                  <a:lnTo>
                    <a:pt x="415416" y="2359523"/>
                  </a:lnTo>
                  <a:lnTo>
                    <a:pt x="402677" y="2312021"/>
                  </a:lnTo>
                  <a:lnTo>
                    <a:pt x="390012" y="2263873"/>
                  </a:lnTo>
                  <a:lnTo>
                    <a:pt x="377425" y="2215100"/>
                  </a:lnTo>
                  <a:lnTo>
                    <a:pt x="364922" y="2165724"/>
                  </a:lnTo>
                  <a:lnTo>
                    <a:pt x="352509" y="2115767"/>
                  </a:lnTo>
                  <a:lnTo>
                    <a:pt x="340192" y="2065251"/>
                  </a:lnTo>
                  <a:lnTo>
                    <a:pt x="327975" y="2014196"/>
                  </a:lnTo>
                  <a:lnTo>
                    <a:pt x="315866" y="1962625"/>
                  </a:lnTo>
                  <a:lnTo>
                    <a:pt x="303869" y="1910559"/>
                  </a:lnTo>
                  <a:lnTo>
                    <a:pt x="291991" y="1858020"/>
                  </a:lnTo>
                  <a:lnTo>
                    <a:pt x="280236" y="1805029"/>
                  </a:lnTo>
                  <a:lnTo>
                    <a:pt x="268610" y="1751608"/>
                  </a:lnTo>
                  <a:lnTo>
                    <a:pt x="257120" y="1697778"/>
                  </a:lnTo>
                  <a:lnTo>
                    <a:pt x="245771" y="1643561"/>
                  </a:lnTo>
                  <a:lnTo>
                    <a:pt x="234568" y="1588979"/>
                  </a:lnTo>
                  <a:lnTo>
                    <a:pt x="223517" y="1534053"/>
                  </a:lnTo>
                  <a:lnTo>
                    <a:pt x="212624" y="1478805"/>
                  </a:lnTo>
                  <a:lnTo>
                    <a:pt x="201894" y="1423257"/>
                  </a:lnTo>
                  <a:lnTo>
                    <a:pt x="191333" y="1367429"/>
                  </a:lnTo>
                  <a:lnTo>
                    <a:pt x="180947" y="1311344"/>
                  </a:lnTo>
                  <a:lnTo>
                    <a:pt x="170742" y="1255024"/>
                  </a:lnTo>
                  <a:lnTo>
                    <a:pt x="160722" y="1198488"/>
                  </a:lnTo>
                  <a:lnTo>
                    <a:pt x="150895" y="1141761"/>
                  </a:lnTo>
                  <a:lnTo>
                    <a:pt x="141264" y="1084862"/>
                  </a:lnTo>
                  <a:lnTo>
                    <a:pt x="131837" y="1027814"/>
                  </a:lnTo>
                  <a:lnTo>
                    <a:pt x="122618" y="970638"/>
                  </a:lnTo>
                  <a:lnTo>
                    <a:pt x="113614" y="913355"/>
                  </a:lnTo>
                  <a:lnTo>
                    <a:pt x="104830" y="855988"/>
                  </a:lnTo>
                  <a:lnTo>
                    <a:pt x="96271" y="798558"/>
                  </a:lnTo>
                  <a:lnTo>
                    <a:pt x="87944" y="741086"/>
                  </a:lnTo>
                  <a:lnTo>
                    <a:pt x="79853" y="683595"/>
                  </a:lnTo>
                  <a:lnTo>
                    <a:pt x="72006" y="626105"/>
                  </a:lnTo>
                  <a:lnTo>
                    <a:pt x="64406" y="568638"/>
                  </a:lnTo>
                  <a:lnTo>
                    <a:pt x="57061" y="511216"/>
                  </a:lnTo>
                  <a:lnTo>
                    <a:pt x="49975" y="453861"/>
                  </a:lnTo>
                  <a:lnTo>
                    <a:pt x="43154" y="396593"/>
                  </a:lnTo>
                  <a:lnTo>
                    <a:pt x="36605" y="339436"/>
                  </a:lnTo>
                  <a:lnTo>
                    <a:pt x="30332" y="282409"/>
                  </a:lnTo>
                  <a:lnTo>
                    <a:pt x="24341" y="225535"/>
                  </a:lnTo>
                  <a:lnTo>
                    <a:pt x="18638" y="168836"/>
                  </a:lnTo>
                  <a:lnTo>
                    <a:pt x="13228" y="112332"/>
                  </a:lnTo>
                  <a:lnTo>
                    <a:pt x="8118" y="56046"/>
                  </a:lnTo>
                  <a:lnTo>
                    <a:pt x="3313" y="0"/>
                  </a:lnTo>
                  <a:close/>
                </a:path>
                <a:path w="1923414" h="4554855">
                  <a:moveTo>
                    <a:pt x="1919423" y="3948628"/>
                  </a:moveTo>
                  <a:lnTo>
                    <a:pt x="1919420" y="3949302"/>
                  </a:lnTo>
                  <a:lnTo>
                    <a:pt x="1922063" y="3949574"/>
                  </a:lnTo>
                  <a:lnTo>
                    <a:pt x="1923110" y="3949424"/>
                  </a:lnTo>
                  <a:lnTo>
                    <a:pt x="1919423" y="3948628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3608" y="0"/>
                  </a:moveTo>
                  <a:lnTo>
                    <a:pt x="3081" y="219004"/>
                  </a:lnTo>
                  <a:lnTo>
                    <a:pt x="1472" y="335632"/>
                  </a:lnTo>
                  <a:lnTo>
                    <a:pt x="0" y="608484"/>
                  </a:lnTo>
                  <a:lnTo>
                    <a:pt x="12041" y="608705"/>
                  </a:lnTo>
                  <a:lnTo>
                    <a:pt x="365841" y="611131"/>
                  </a:lnTo>
                  <a:lnTo>
                    <a:pt x="5534804" y="614840"/>
                  </a:lnTo>
                  <a:lnTo>
                    <a:pt x="5537874" y="497800"/>
                  </a:lnTo>
                  <a:lnTo>
                    <a:pt x="5367223" y="493407"/>
                  </a:lnTo>
                  <a:lnTo>
                    <a:pt x="5081256" y="484874"/>
                  </a:lnTo>
                  <a:lnTo>
                    <a:pt x="4794188" y="474891"/>
                  </a:lnTo>
                  <a:lnTo>
                    <a:pt x="4506987" y="463534"/>
                  </a:lnTo>
                  <a:lnTo>
                    <a:pt x="4220617" y="450875"/>
                  </a:lnTo>
                  <a:lnTo>
                    <a:pt x="3936045" y="436991"/>
                  </a:lnTo>
                  <a:lnTo>
                    <a:pt x="3654237" y="421956"/>
                  </a:lnTo>
                  <a:lnTo>
                    <a:pt x="3376159" y="405844"/>
                  </a:lnTo>
                  <a:lnTo>
                    <a:pt x="3102775" y="388730"/>
                  </a:lnTo>
                  <a:lnTo>
                    <a:pt x="2835054" y="370688"/>
                  </a:lnTo>
                  <a:lnTo>
                    <a:pt x="2573959" y="351794"/>
                  </a:lnTo>
                  <a:lnTo>
                    <a:pt x="2320458" y="332121"/>
                  </a:lnTo>
                  <a:lnTo>
                    <a:pt x="2075515" y="311745"/>
                  </a:lnTo>
                  <a:lnTo>
                    <a:pt x="1840098" y="290740"/>
                  </a:lnTo>
                  <a:lnTo>
                    <a:pt x="1615171" y="269180"/>
                  </a:lnTo>
                  <a:lnTo>
                    <a:pt x="1443433" y="251584"/>
                  </a:lnTo>
                  <a:lnTo>
                    <a:pt x="1279521" y="233718"/>
                  </a:lnTo>
                  <a:lnTo>
                    <a:pt x="1123930" y="215622"/>
                  </a:lnTo>
                  <a:lnTo>
                    <a:pt x="977156" y="197334"/>
                  </a:lnTo>
                  <a:lnTo>
                    <a:pt x="873158" y="183514"/>
                  </a:lnTo>
                  <a:lnTo>
                    <a:pt x="791298" y="167395"/>
                  </a:lnTo>
                  <a:lnTo>
                    <a:pt x="643566" y="138980"/>
                  </a:lnTo>
                  <a:lnTo>
                    <a:pt x="354598" y="84854"/>
                  </a:lnTo>
                  <a:lnTo>
                    <a:pt x="265352" y="67543"/>
                  </a:lnTo>
                  <a:lnTo>
                    <a:pt x="225268" y="59355"/>
                  </a:lnTo>
                  <a:lnTo>
                    <a:pt x="187841" y="51326"/>
                  </a:lnTo>
                  <a:lnTo>
                    <a:pt x="119854" y="35279"/>
                  </a:lnTo>
                  <a:lnTo>
                    <a:pt x="59180" y="18478"/>
                  </a:lnTo>
                  <a:lnTo>
                    <a:pt x="30894" y="9506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80019" y="5030628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h="1009650">
                  <a:moveTo>
                    <a:pt x="0" y="0"/>
                  </a:moveTo>
                  <a:lnTo>
                    <a:pt x="1" y="1009510"/>
                  </a:lnTo>
                </a:path>
              </a:pathLst>
            </a:custGeom>
            <a:ln w="158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37648" y="2526050"/>
              <a:ext cx="0" cy="3509010"/>
            </a:xfrm>
            <a:custGeom>
              <a:avLst/>
              <a:gdLst/>
              <a:ahLst/>
              <a:cxnLst/>
              <a:rect l="l" t="t" r="r" b="b"/>
              <a:pathLst>
                <a:path h="3509010">
                  <a:moveTo>
                    <a:pt x="0" y="0"/>
                  </a:moveTo>
                  <a:lnTo>
                    <a:pt x="1" y="3508890"/>
                  </a:lnTo>
                </a:path>
              </a:pathLst>
            </a:custGeom>
            <a:ln w="158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3358" y="960639"/>
              <a:ext cx="11434445" cy="5074920"/>
            </a:xfrm>
            <a:custGeom>
              <a:avLst/>
              <a:gdLst/>
              <a:ahLst/>
              <a:cxnLst/>
              <a:rect l="l" t="t" r="r" b="b"/>
              <a:pathLst>
                <a:path w="11434445" h="5074920">
                  <a:moveTo>
                    <a:pt x="0" y="0"/>
                  </a:moveTo>
                  <a:lnTo>
                    <a:pt x="11434086" y="0"/>
                  </a:lnTo>
                  <a:lnTo>
                    <a:pt x="11434086" y="5074301"/>
                  </a:lnTo>
                  <a:lnTo>
                    <a:pt x="0" y="5074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3356" y="2074166"/>
              <a:ext cx="3784600" cy="427355"/>
            </a:xfrm>
            <a:custGeom>
              <a:avLst/>
              <a:gdLst/>
              <a:ahLst/>
              <a:cxnLst/>
              <a:rect l="l" t="t" r="r" b="b"/>
              <a:pathLst>
                <a:path w="3784600" h="427355">
                  <a:moveTo>
                    <a:pt x="0" y="427048"/>
                  </a:moveTo>
                  <a:lnTo>
                    <a:pt x="1814" y="359557"/>
                  </a:lnTo>
                  <a:lnTo>
                    <a:pt x="6866" y="300942"/>
                  </a:lnTo>
                  <a:lnTo>
                    <a:pt x="14569" y="254720"/>
                  </a:lnTo>
                  <a:lnTo>
                    <a:pt x="35587" y="213521"/>
                  </a:lnTo>
                  <a:lnTo>
                    <a:pt x="1856559" y="213526"/>
                  </a:lnTo>
                  <a:lnTo>
                    <a:pt x="1867807" y="202640"/>
                  </a:lnTo>
                  <a:lnTo>
                    <a:pt x="1877576" y="172327"/>
                  </a:lnTo>
                  <a:lnTo>
                    <a:pt x="1885279" y="126105"/>
                  </a:lnTo>
                  <a:lnTo>
                    <a:pt x="1890331" y="67490"/>
                  </a:lnTo>
                  <a:lnTo>
                    <a:pt x="1892146" y="0"/>
                  </a:lnTo>
                  <a:lnTo>
                    <a:pt x="1893960" y="67490"/>
                  </a:lnTo>
                  <a:lnTo>
                    <a:pt x="1899012" y="126105"/>
                  </a:lnTo>
                  <a:lnTo>
                    <a:pt x="1906715" y="172327"/>
                  </a:lnTo>
                  <a:lnTo>
                    <a:pt x="1916484" y="202640"/>
                  </a:lnTo>
                  <a:lnTo>
                    <a:pt x="1927733" y="213526"/>
                  </a:lnTo>
                  <a:lnTo>
                    <a:pt x="3748704" y="213526"/>
                  </a:lnTo>
                  <a:lnTo>
                    <a:pt x="3759953" y="224411"/>
                  </a:lnTo>
                  <a:lnTo>
                    <a:pt x="3769722" y="254724"/>
                  </a:lnTo>
                  <a:lnTo>
                    <a:pt x="3777425" y="300946"/>
                  </a:lnTo>
                  <a:lnTo>
                    <a:pt x="3782477" y="359561"/>
                  </a:lnTo>
                  <a:lnTo>
                    <a:pt x="3784292" y="427052"/>
                  </a:lnTo>
                </a:path>
              </a:pathLst>
            </a:custGeom>
            <a:ln w="254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047035" y="997756"/>
            <a:ext cx="36163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Recognition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33188" y="1647118"/>
            <a:ext cx="3920490" cy="427355"/>
          </a:xfrm>
          <a:custGeom>
            <a:avLst/>
            <a:gdLst/>
            <a:ahLst/>
            <a:cxnLst/>
            <a:rect l="l" t="t" r="r" b="b"/>
            <a:pathLst>
              <a:path w="3920490" h="427355">
                <a:moveTo>
                  <a:pt x="0" y="427047"/>
                </a:moveTo>
                <a:lnTo>
                  <a:pt x="1814" y="359556"/>
                </a:lnTo>
                <a:lnTo>
                  <a:pt x="6865" y="300941"/>
                </a:lnTo>
                <a:lnTo>
                  <a:pt x="14568" y="254719"/>
                </a:lnTo>
                <a:lnTo>
                  <a:pt x="35585" y="213521"/>
                </a:lnTo>
                <a:lnTo>
                  <a:pt x="1924375" y="213525"/>
                </a:lnTo>
                <a:lnTo>
                  <a:pt x="1935622" y="202639"/>
                </a:lnTo>
                <a:lnTo>
                  <a:pt x="1945391" y="172327"/>
                </a:lnTo>
                <a:lnTo>
                  <a:pt x="1953094" y="126105"/>
                </a:lnTo>
                <a:lnTo>
                  <a:pt x="1958146" y="67490"/>
                </a:lnTo>
                <a:lnTo>
                  <a:pt x="1959961" y="0"/>
                </a:lnTo>
                <a:lnTo>
                  <a:pt x="1961775" y="67490"/>
                </a:lnTo>
                <a:lnTo>
                  <a:pt x="1966826" y="126105"/>
                </a:lnTo>
                <a:lnTo>
                  <a:pt x="1974530" y="172327"/>
                </a:lnTo>
                <a:lnTo>
                  <a:pt x="1984298" y="202639"/>
                </a:lnTo>
                <a:lnTo>
                  <a:pt x="1995546" y="213525"/>
                </a:lnTo>
                <a:lnTo>
                  <a:pt x="3884335" y="213525"/>
                </a:lnTo>
                <a:lnTo>
                  <a:pt x="3895583" y="224411"/>
                </a:lnTo>
                <a:lnTo>
                  <a:pt x="3905351" y="254723"/>
                </a:lnTo>
                <a:lnTo>
                  <a:pt x="3913055" y="300945"/>
                </a:lnTo>
                <a:lnTo>
                  <a:pt x="3918106" y="359560"/>
                </a:lnTo>
                <a:lnTo>
                  <a:pt x="3919921" y="427051"/>
                </a:lnTo>
              </a:path>
            </a:pathLst>
          </a:custGeom>
          <a:ln w="254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89844" y="6025772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85325" y="6025772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0551" y="6025772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6" name="椭圆 2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29" name="标题占位符 1"/>
          <p:cNvSpPr txBox="1"/>
          <p:nvPr/>
        </p:nvSpPr>
        <p:spPr>
          <a:xfrm>
            <a:off x="965200" y="2794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Open Long-Tailed Recognition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0"/>
            <a:ext cx="12220575" cy="6886575"/>
            <a:chOff x="-14287" y="0"/>
            <a:chExt cx="12220575" cy="6886575"/>
          </a:xfrm>
        </p:grpSpPr>
        <p:sp>
          <p:nvSpPr>
            <p:cNvPr id="3" name="object 3"/>
            <p:cNvSpPr/>
            <p:nvPr/>
          </p:nvSpPr>
          <p:spPr>
            <a:xfrm>
              <a:off x="0" y="3331041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74211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1" y="68580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04228" y="5310399"/>
              <a:ext cx="760615" cy="5092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20650" y="4157312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2859" y="117073"/>
            <a:ext cx="405765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Times New Roman" panose="02020603050405020304"/>
                <a:cs typeface="Times New Roman" panose="02020603050405020304"/>
              </a:rPr>
              <a:t>Imbalanced</a:t>
            </a:r>
            <a:r>
              <a:rPr sz="2800" b="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0" spc="-5" dirty="0">
                <a:latin typeface="Times New Roman" panose="02020603050405020304"/>
                <a:cs typeface="Times New Roman" panose="02020603050405020304"/>
              </a:rPr>
              <a:t>Classification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b="0" spc="-5" dirty="0">
                <a:latin typeface="Times New Roman" panose="02020603050405020304"/>
                <a:cs typeface="Times New Roman" panose="02020603050405020304"/>
              </a:rPr>
              <a:t>(metric</a:t>
            </a:r>
            <a:r>
              <a:rPr sz="1800" b="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0" spc="-5" dirty="0">
                <a:latin typeface="Times New Roman" panose="02020603050405020304"/>
                <a:cs typeface="Times New Roman" panose="02020603050405020304"/>
              </a:rPr>
              <a:t>learning,</a:t>
            </a:r>
            <a:r>
              <a:rPr sz="1800" b="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0" spc="-5" dirty="0">
                <a:latin typeface="Times New Roman" panose="02020603050405020304"/>
                <a:cs typeface="Times New Roman" panose="02020603050405020304"/>
              </a:rPr>
              <a:t>re-sampling,</a:t>
            </a:r>
            <a:r>
              <a:rPr sz="1800" b="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0" spc="-5" dirty="0">
                <a:latin typeface="Times New Roman" panose="02020603050405020304"/>
                <a:cs typeface="Times New Roman" panose="02020603050405020304"/>
              </a:rPr>
              <a:t>re-weighting)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3911" y="5847022"/>
            <a:ext cx="331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0435" y="5822395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tra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5686" y="5822395"/>
            <a:ext cx="331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7530" y="5847022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tra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2903" y="917662"/>
            <a:ext cx="11324590" cy="4914900"/>
            <a:chOff x="452903" y="917662"/>
            <a:chExt cx="11324590" cy="4914900"/>
          </a:xfrm>
        </p:grpSpPr>
        <p:sp>
          <p:nvSpPr>
            <p:cNvPr id="13" name="object 13"/>
            <p:cNvSpPr/>
            <p:nvPr/>
          </p:nvSpPr>
          <p:spPr>
            <a:xfrm>
              <a:off x="3040918" y="994822"/>
              <a:ext cx="655320" cy="1611630"/>
            </a:xfrm>
            <a:custGeom>
              <a:avLst/>
              <a:gdLst/>
              <a:ahLst/>
              <a:cxnLst/>
              <a:rect l="l" t="t" r="r" b="b"/>
              <a:pathLst>
                <a:path w="655320" h="1611630">
                  <a:moveTo>
                    <a:pt x="1129" y="0"/>
                  </a:moveTo>
                  <a:lnTo>
                    <a:pt x="0" y="1610533"/>
                  </a:lnTo>
                  <a:lnTo>
                    <a:pt x="654766" y="1611471"/>
                  </a:lnTo>
                  <a:lnTo>
                    <a:pt x="654851" y="1553892"/>
                  </a:lnTo>
                  <a:lnTo>
                    <a:pt x="653928" y="1454610"/>
                  </a:lnTo>
                  <a:lnTo>
                    <a:pt x="654014" y="1397031"/>
                  </a:lnTo>
                  <a:lnTo>
                    <a:pt x="613403" y="1389101"/>
                  </a:lnTo>
                  <a:lnTo>
                    <a:pt x="536833" y="1365155"/>
                  </a:lnTo>
                  <a:lnTo>
                    <a:pt x="489639" y="1345435"/>
                  </a:lnTo>
                  <a:lnTo>
                    <a:pt x="439147" y="1319595"/>
                  </a:lnTo>
                  <a:lnTo>
                    <a:pt x="387336" y="1286918"/>
                  </a:lnTo>
                  <a:lnTo>
                    <a:pt x="336188" y="1246687"/>
                  </a:lnTo>
                  <a:lnTo>
                    <a:pt x="287681" y="1198186"/>
                  </a:lnTo>
                  <a:lnTo>
                    <a:pt x="243798" y="1140698"/>
                  </a:lnTo>
                  <a:lnTo>
                    <a:pt x="218430" y="1081146"/>
                  </a:lnTo>
                  <a:lnTo>
                    <a:pt x="192720" y="1009471"/>
                  </a:lnTo>
                  <a:lnTo>
                    <a:pt x="179852" y="969539"/>
                  </a:lnTo>
                  <a:lnTo>
                    <a:pt x="167034" y="927117"/>
                  </a:lnTo>
                  <a:lnTo>
                    <a:pt x="154313" y="882387"/>
                  </a:lnTo>
                  <a:lnTo>
                    <a:pt x="141735" y="835529"/>
                  </a:lnTo>
                  <a:lnTo>
                    <a:pt x="129345" y="786723"/>
                  </a:lnTo>
                  <a:lnTo>
                    <a:pt x="117188" y="736149"/>
                  </a:lnTo>
                  <a:lnTo>
                    <a:pt x="105311" y="683989"/>
                  </a:lnTo>
                  <a:lnTo>
                    <a:pt x="93758" y="630423"/>
                  </a:lnTo>
                  <a:lnTo>
                    <a:pt x="82575" y="575631"/>
                  </a:lnTo>
                  <a:lnTo>
                    <a:pt x="71808" y="519794"/>
                  </a:lnTo>
                  <a:lnTo>
                    <a:pt x="61502" y="463091"/>
                  </a:lnTo>
                  <a:lnTo>
                    <a:pt x="51703" y="405705"/>
                  </a:lnTo>
                  <a:lnTo>
                    <a:pt x="42456" y="347814"/>
                  </a:lnTo>
                  <a:lnTo>
                    <a:pt x="33808" y="289601"/>
                  </a:lnTo>
                  <a:lnTo>
                    <a:pt x="25803" y="231244"/>
                  </a:lnTo>
                  <a:lnTo>
                    <a:pt x="18487" y="172925"/>
                  </a:lnTo>
                  <a:lnTo>
                    <a:pt x="11905" y="114825"/>
                  </a:lnTo>
                  <a:lnTo>
                    <a:pt x="6104" y="57123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0918" y="994822"/>
              <a:ext cx="655320" cy="1611630"/>
            </a:xfrm>
            <a:custGeom>
              <a:avLst/>
              <a:gdLst/>
              <a:ahLst/>
              <a:cxnLst/>
              <a:rect l="l" t="t" r="r" b="b"/>
              <a:pathLst>
                <a:path w="655320" h="1611630">
                  <a:moveTo>
                    <a:pt x="1128" y="0"/>
                  </a:moveTo>
                  <a:lnTo>
                    <a:pt x="6104" y="57122"/>
                  </a:lnTo>
                  <a:lnTo>
                    <a:pt x="11905" y="114825"/>
                  </a:lnTo>
                  <a:lnTo>
                    <a:pt x="18487" y="172925"/>
                  </a:lnTo>
                  <a:lnTo>
                    <a:pt x="25803" y="231244"/>
                  </a:lnTo>
                  <a:lnTo>
                    <a:pt x="33808" y="289601"/>
                  </a:lnTo>
                  <a:lnTo>
                    <a:pt x="42457" y="347814"/>
                  </a:lnTo>
                  <a:lnTo>
                    <a:pt x="51703" y="405705"/>
                  </a:lnTo>
                  <a:lnTo>
                    <a:pt x="61502" y="463091"/>
                  </a:lnTo>
                  <a:lnTo>
                    <a:pt x="71808" y="519793"/>
                  </a:lnTo>
                  <a:lnTo>
                    <a:pt x="82575" y="575631"/>
                  </a:lnTo>
                  <a:lnTo>
                    <a:pt x="93758" y="630423"/>
                  </a:lnTo>
                  <a:lnTo>
                    <a:pt x="105311" y="683989"/>
                  </a:lnTo>
                  <a:lnTo>
                    <a:pt x="117189" y="736149"/>
                  </a:lnTo>
                  <a:lnTo>
                    <a:pt x="129345" y="786723"/>
                  </a:lnTo>
                  <a:lnTo>
                    <a:pt x="141736" y="835529"/>
                  </a:lnTo>
                  <a:lnTo>
                    <a:pt x="154314" y="882387"/>
                  </a:lnTo>
                  <a:lnTo>
                    <a:pt x="167034" y="927117"/>
                  </a:lnTo>
                  <a:lnTo>
                    <a:pt x="179852" y="969539"/>
                  </a:lnTo>
                  <a:lnTo>
                    <a:pt x="192721" y="1009471"/>
                  </a:lnTo>
                  <a:lnTo>
                    <a:pt x="205595" y="1046734"/>
                  </a:lnTo>
                  <a:lnTo>
                    <a:pt x="231179" y="1112528"/>
                  </a:lnTo>
                  <a:lnTo>
                    <a:pt x="287682" y="1198186"/>
                  </a:lnTo>
                  <a:lnTo>
                    <a:pt x="336188" y="1246687"/>
                  </a:lnTo>
                  <a:lnTo>
                    <a:pt x="387337" y="1286918"/>
                  </a:lnTo>
                  <a:lnTo>
                    <a:pt x="439147" y="1319595"/>
                  </a:lnTo>
                  <a:lnTo>
                    <a:pt x="489640" y="1345435"/>
                  </a:lnTo>
                  <a:lnTo>
                    <a:pt x="536833" y="1365155"/>
                  </a:lnTo>
                  <a:lnTo>
                    <a:pt x="578748" y="1379471"/>
                  </a:lnTo>
                  <a:lnTo>
                    <a:pt x="638821" y="1394759"/>
                  </a:lnTo>
                  <a:lnTo>
                    <a:pt x="653018" y="1397164"/>
                  </a:lnTo>
                  <a:lnTo>
                    <a:pt x="654015" y="1397032"/>
                  </a:lnTo>
                  <a:lnTo>
                    <a:pt x="653929" y="1454610"/>
                  </a:lnTo>
                  <a:lnTo>
                    <a:pt x="654197" y="1490152"/>
                  </a:lnTo>
                  <a:lnTo>
                    <a:pt x="654584" y="1518349"/>
                  </a:lnTo>
                  <a:lnTo>
                    <a:pt x="654852" y="1553891"/>
                  </a:lnTo>
                  <a:lnTo>
                    <a:pt x="654766" y="1611471"/>
                  </a:lnTo>
                  <a:lnTo>
                    <a:pt x="0" y="1610534"/>
                  </a:lnTo>
                  <a:lnTo>
                    <a:pt x="35" y="1560204"/>
                  </a:lnTo>
                  <a:lnTo>
                    <a:pt x="70" y="1509875"/>
                  </a:lnTo>
                  <a:lnTo>
                    <a:pt x="105" y="1459546"/>
                  </a:lnTo>
                  <a:lnTo>
                    <a:pt x="141" y="1409217"/>
                  </a:lnTo>
                  <a:lnTo>
                    <a:pt x="176" y="1358888"/>
                  </a:lnTo>
                  <a:lnTo>
                    <a:pt x="211" y="1308559"/>
                  </a:lnTo>
                  <a:lnTo>
                    <a:pt x="247" y="1258229"/>
                  </a:lnTo>
                  <a:lnTo>
                    <a:pt x="282" y="1207900"/>
                  </a:lnTo>
                  <a:lnTo>
                    <a:pt x="317" y="1157571"/>
                  </a:lnTo>
                  <a:lnTo>
                    <a:pt x="352" y="1107242"/>
                  </a:lnTo>
                  <a:lnTo>
                    <a:pt x="388" y="1056913"/>
                  </a:lnTo>
                  <a:lnTo>
                    <a:pt x="423" y="1006584"/>
                  </a:lnTo>
                  <a:lnTo>
                    <a:pt x="458" y="956254"/>
                  </a:lnTo>
                  <a:lnTo>
                    <a:pt x="493" y="905925"/>
                  </a:lnTo>
                  <a:lnTo>
                    <a:pt x="529" y="855596"/>
                  </a:lnTo>
                  <a:lnTo>
                    <a:pt x="564" y="805267"/>
                  </a:lnTo>
                  <a:lnTo>
                    <a:pt x="599" y="754938"/>
                  </a:lnTo>
                  <a:lnTo>
                    <a:pt x="635" y="704608"/>
                  </a:lnTo>
                  <a:lnTo>
                    <a:pt x="670" y="654279"/>
                  </a:lnTo>
                  <a:lnTo>
                    <a:pt x="705" y="603950"/>
                  </a:lnTo>
                  <a:lnTo>
                    <a:pt x="740" y="553621"/>
                  </a:lnTo>
                  <a:lnTo>
                    <a:pt x="776" y="503291"/>
                  </a:lnTo>
                  <a:lnTo>
                    <a:pt x="811" y="452962"/>
                  </a:lnTo>
                  <a:lnTo>
                    <a:pt x="846" y="402633"/>
                  </a:lnTo>
                  <a:lnTo>
                    <a:pt x="881" y="352304"/>
                  </a:lnTo>
                  <a:lnTo>
                    <a:pt x="917" y="301975"/>
                  </a:lnTo>
                  <a:lnTo>
                    <a:pt x="952" y="251645"/>
                  </a:lnTo>
                  <a:lnTo>
                    <a:pt x="987" y="201316"/>
                  </a:lnTo>
                  <a:lnTo>
                    <a:pt x="1023" y="150987"/>
                  </a:lnTo>
                  <a:lnTo>
                    <a:pt x="1058" y="100658"/>
                  </a:lnTo>
                  <a:lnTo>
                    <a:pt x="1093" y="50329"/>
                  </a:lnTo>
                  <a:lnTo>
                    <a:pt x="112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96248" y="2405148"/>
              <a:ext cx="565150" cy="205104"/>
            </a:xfrm>
            <a:custGeom>
              <a:avLst/>
              <a:gdLst/>
              <a:ahLst/>
              <a:cxnLst/>
              <a:rect l="l" t="t" r="r" b="b"/>
              <a:pathLst>
                <a:path w="565150" h="205105">
                  <a:moveTo>
                    <a:pt x="368" y="0"/>
                  </a:moveTo>
                  <a:lnTo>
                    <a:pt x="0" y="202471"/>
                  </a:lnTo>
                  <a:lnTo>
                    <a:pt x="63858" y="203629"/>
                  </a:lnTo>
                  <a:lnTo>
                    <a:pt x="187348" y="204251"/>
                  </a:lnTo>
                  <a:lnTo>
                    <a:pt x="564338" y="204585"/>
                  </a:lnTo>
                  <a:lnTo>
                    <a:pt x="564650" y="165641"/>
                  </a:lnTo>
                  <a:lnTo>
                    <a:pt x="511075" y="160586"/>
                  </a:lnTo>
                  <a:lnTo>
                    <a:pt x="457199" y="153918"/>
                  </a:lnTo>
                  <a:lnTo>
                    <a:pt x="403638" y="145791"/>
                  </a:lnTo>
                  <a:lnTo>
                    <a:pt x="351003" y="136361"/>
                  </a:lnTo>
                  <a:lnTo>
                    <a:pt x="299910" y="125782"/>
                  </a:lnTo>
                  <a:lnTo>
                    <a:pt x="250971" y="114209"/>
                  </a:lnTo>
                  <a:lnTo>
                    <a:pt x="204800" y="101795"/>
                  </a:lnTo>
                  <a:lnTo>
                    <a:pt x="162010" y="88697"/>
                  </a:lnTo>
                  <a:lnTo>
                    <a:pt x="123216" y="75068"/>
                  </a:lnTo>
                  <a:lnTo>
                    <a:pt x="55637" y="40116"/>
                  </a:lnTo>
                  <a:lnTo>
                    <a:pt x="31442" y="25290"/>
                  </a:lnTo>
                  <a:lnTo>
                    <a:pt x="13875" y="1308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96248" y="2405148"/>
              <a:ext cx="565150" cy="205104"/>
            </a:xfrm>
            <a:custGeom>
              <a:avLst/>
              <a:gdLst/>
              <a:ahLst/>
              <a:cxnLst/>
              <a:rect l="l" t="t" r="r" b="b"/>
              <a:pathLst>
                <a:path w="565150" h="205105">
                  <a:moveTo>
                    <a:pt x="564337" y="204586"/>
                  </a:moveTo>
                  <a:lnTo>
                    <a:pt x="552093" y="204549"/>
                  </a:lnTo>
                  <a:lnTo>
                    <a:pt x="518404" y="204543"/>
                  </a:lnTo>
                  <a:lnTo>
                    <a:pt x="467816" y="204547"/>
                  </a:lnTo>
                  <a:lnTo>
                    <a:pt x="404873" y="204540"/>
                  </a:lnTo>
                  <a:lnTo>
                    <a:pt x="334117" y="204502"/>
                  </a:lnTo>
                  <a:lnTo>
                    <a:pt x="260094" y="204413"/>
                  </a:lnTo>
                  <a:lnTo>
                    <a:pt x="187347" y="204251"/>
                  </a:lnTo>
                  <a:lnTo>
                    <a:pt x="120420" y="203997"/>
                  </a:lnTo>
                  <a:lnTo>
                    <a:pt x="63858" y="203629"/>
                  </a:lnTo>
                  <a:lnTo>
                    <a:pt x="22203" y="203127"/>
                  </a:lnTo>
                  <a:lnTo>
                    <a:pt x="0" y="202471"/>
                  </a:lnTo>
                  <a:lnTo>
                    <a:pt x="49" y="152332"/>
                  </a:lnTo>
                  <a:lnTo>
                    <a:pt x="112" y="122347"/>
                  </a:lnTo>
                  <a:lnTo>
                    <a:pt x="182" y="104668"/>
                  </a:lnTo>
                  <a:lnTo>
                    <a:pt x="250" y="91443"/>
                  </a:lnTo>
                  <a:lnTo>
                    <a:pt x="309" y="74823"/>
                  </a:lnTo>
                  <a:lnTo>
                    <a:pt x="351" y="46959"/>
                  </a:lnTo>
                  <a:lnTo>
                    <a:pt x="367" y="0"/>
                  </a:lnTo>
                  <a:lnTo>
                    <a:pt x="13874" y="13085"/>
                  </a:lnTo>
                  <a:lnTo>
                    <a:pt x="31441" y="25290"/>
                  </a:lnTo>
                  <a:lnTo>
                    <a:pt x="55637" y="40115"/>
                  </a:lnTo>
                  <a:lnTo>
                    <a:pt x="89028" y="61063"/>
                  </a:lnTo>
                  <a:lnTo>
                    <a:pt x="162010" y="88696"/>
                  </a:lnTo>
                  <a:lnTo>
                    <a:pt x="204799" y="101795"/>
                  </a:lnTo>
                  <a:lnTo>
                    <a:pt x="250971" y="114208"/>
                  </a:lnTo>
                  <a:lnTo>
                    <a:pt x="299910" y="125782"/>
                  </a:lnTo>
                  <a:lnTo>
                    <a:pt x="351003" y="136361"/>
                  </a:lnTo>
                  <a:lnTo>
                    <a:pt x="403638" y="145791"/>
                  </a:lnTo>
                  <a:lnTo>
                    <a:pt x="457199" y="153918"/>
                  </a:lnTo>
                  <a:lnTo>
                    <a:pt x="511075" y="160586"/>
                  </a:lnTo>
                  <a:lnTo>
                    <a:pt x="564651" y="165641"/>
                  </a:lnTo>
                  <a:lnTo>
                    <a:pt x="564337" y="20458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37272" y="935234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19"/>
                  </a:lnTo>
                  <a:lnTo>
                    <a:pt x="0" y="16676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09391" y="4248527"/>
              <a:ext cx="630555" cy="1574165"/>
            </a:xfrm>
            <a:custGeom>
              <a:avLst/>
              <a:gdLst/>
              <a:ahLst/>
              <a:cxnLst/>
              <a:rect l="l" t="t" r="r" b="b"/>
              <a:pathLst>
                <a:path w="630554" h="1574164">
                  <a:moveTo>
                    <a:pt x="1085" y="0"/>
                  </a:moveTo>
                  <a:lnTo>
                    <a:pt x="0" y="1573005"/>
                  </a:lnTo>
                  <a:lnTo>
                    <a:pt x="630033" y="1573920"/>
                  </a:lnTo>
                  <a:lnTo>
                    <a:pt x="630115" y="1517683"/>
                  </a:lnTo>
                  <a:lnTo>
                    <a:pt x="629227" y="1420715"/>
                  </a:lnTo>
                  <a:lnTo>
                    <a:pt x="629310" y="1364478"/>
                  </a:lnTo>
                  <a:lnTo>
                    <a:pt x="590233" y="1356732"/>
                  </a:lnTo>
                  <a:lnTo>
                    <a:pt x="516554" y="1333345"/>
                  </a:lnTo>
                  <a:lnTo>
                    <a:pt x="471143" y="1314084"/>
                  </a:lnTo>
                  <a:lnTo>
                    <a:pt x="422559" y="1288846"/>
                  </a:lnTo>
                  <a:lnTo>
                    <a:pt x="372705" y="1256930"/>
                  </a:lnTo>
                  <a:lnTo>
                    <a:pt x="323489" y="1217637"/>
                  </a:lnTo>
                  <a:lnTo>
                    <a:pt x="276815" y="1170266"/>
                  </a:lnTo>
                  <a:lnTo>
                    <a:pt x="234589" y="1114117"/>
                  </a:lnTo>
                  <a:lnTo>
                    <a:pt x="210179" y="1055953"/>
                  </a:lnTo>
                  <a:lnTo>
                    <a:pt x="185441" y="985948"/>
                  </a:lnTo>
                  <a:lnTo>
                    <a:pt x="173058" y="946946"/>
                  </a:lnTo>
                  <a:lnTo>
                    <a:pt x="160725" y="905513"/>
                  </a:lnTo>
                  <a:lnTo>
                    <a:pt x="148485" y="861826"/>
                  </a:lnTo>
                  <a:lnTo>
                    <a:pt x="136382" y="816059"/>
                  </a:lnTo>
                  <a:lnTo>
                    <a:pt x="124459" y="768390"/>
                  </a:lnTo>
                  <a:lnTo>
                    <a:pt x="112762" y="718995"/>
                  </a:lnTo>
                  <a:lnTo>
                    <a:pt x="101333" y="668051"/>
                  </a:lnTo>
                  <a:lnTo>
                    <a:pt x="90216" y="615733"/>
                  </a:lnTo>
                  <a:lnTo>
                    <a:pt x="79456" y="562217"/>
                  </a:lnTo>
                  <a:lnTo>
                    <a:pt x="69096" y="507681"/>
                  </a:lnTo>
                  <a:lnTo>
                    <a:pt x="59179" y="452300"/>
                  </a:lnTo>
                  <a:lnTo>
                    <a:pt x="49750" y="396251"/>
                  </a:lnTo>
                  <a:lnTo>
                    <a:pt x="40853" y="339709"/>
                  </a:lnTo>
                  <a:lnTo>
                    <a:pt x="32531" y="282852"/>
                  </a:lnTo>
                  <a:lnTo>
                    <a:pt x="24828" y="225855"/>
                  </a:lnTo>
                  <a:lnTo>
                    <a:pt x="17788" y="168896"/>
                  </a:lnTo>
                  <a:lnTo>
                    <a:pt x="11455" y="112149"/>
                  </a:lnTo>
                  <a:lnTo>
                    <a:pt x="5873" y="5579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09391" y="4248527"/>
              <a:ext cx="630555" cy="1574165"/>
            </a:xfrm>
            <a:custGeom>
              <a:avLst/>
              <a:gdLst/>
              <a:ahLst/>
              <a:cxnLst/>
              <a:rect l="l" t="t" r="r" b="b"/>
              <a:pathLst>
                <a:path w="630554" h="1574164">
                  <a:moveTo>
                    <a:pt x="1086" y="0"/>
                  </a:moveTo>
                  <a:lnTo>
                    <a:pt x="5873" y="55791"/>
                  </a:lnTo>
                  <a:lnTo>
                    <a:pt x="11456" y="112149"/>
                  </a:lnTo>
                  <a:lnTo>
                    <a:pt x="17789" y="168896"/>
                  </a:lnTo>
                  <a:lnTo>
                    <a:pt x="24828" y="225856"/>
                  </a:lnTo>
                  <a:lnTo>
                    <a:pt x="32531" y="282852"/>
                  </a:lnTo>
                  <a:lnTo>
                    <a:pt x="40853" y="339710"/>
                  </a:lnTo>
                  <a:lnTo>
                    <a:pt x="49750" y="396251"/>
                  </a:lnTo>
                  <a:lnTo>
                    <a:pt x="59179" y="452300"/>
                  </a:lnTo>
                  <a:lnTo>
                    <a:pt x="69096" y="507681"/>
                  </a:lnTo>
                  <a:lnTo>
                    <a:pt x="79456" y="562218"/>
                  </a:lnTo>
                  <a:lnTo>
                    <a:pt x="90216" y="615733"/>
                  </a:lnTo>
                  <a:lnTo>
                    <a:pt x="101333" y="668051"/>
                  </a:lnTo>
                  <a:lnTo>
                    <a:pt x="112762" y="718996"/>
                  </a:lnTo>
                  <a:lnTo>
                    <a:pt x="124459" y="768391"/>
                  </a:lnTo>
                  <a:lnTo>
                    <a:pt x="136382" y="816059"/>
                  </a:lnTo>
                  <a:lnTo>
                    <a:pt x="148485" y="861826"/>
                  </a:lnTo>
                  <a:lnTo>
                    <a:pt x="160725" y="905514"/>
                  </a:lnTo>
                  <a:lnTo>
                    <a:pt x="173058" y="946947"/>
                  </a:lnTo>
                  <a:lnTo>
                    <a:pt x="185441" y="985948"/>
                  </a:lnTo>
                  <a:lnTo>
                    <a:pt x="197829" y="1022343"/>
                  </a:lnTo>
                  <a:lnTo>
                    <a:pt x="222447" y="1086603"/>
                  </a:lnTo>
                  <a:lnTo>
                    <a:pt x="276815" y="1170266"/>
                  </a:lnTo>
                  <a:lnTo>
                    <a:pt x="323489" y="1217637"/>
                  </a:lnTo>
                  <a:lnTo>
                    <a:pt x="372705" y="1256930"/>
                  </a:lnTo>
                  <a:lnTo>
                    <a:pt x="422559" y="1288846"/>
                  </a:lnTo>
                  <a:lnTo>
                    <a:pt x="471143" y="1314084"/>
                  </a:lnTo>
                  <a:lnTo>
                    <a:pt x="516554" y="1333345"/>
                  </a:lnTo>
                  <a:lnTo>
                    <a:pt x="556886" y="1347327"/>
                  </a:lnTo>
                  <a:lnTo>
                    <a:pt x="614689" y="1362259"/>
                  </a:lnTo>
                  <a:lnTo>
                    <a:pt x="628350" y="1364607"/>
                  </a:lnTo>
                  <a:lnTo>
                    <a:pt x="629310" y="1364478"/>
                  </a:lnTo>
                  <a:lnTo>
                    <a:pt x="629227" y="1420715"/>
                  </a:lnTo>
                  <a:lnTo>
                    <a:pt x="629485" y="1455429"/>
                  </a:lnTo>
                  <a:lnTo>
                    <a:pt x="629857" y="1482969"/>
                  </a:lnTo>
                  <a:lnTo>
                    <a:pt x="630115" y="1517683"/>
                  </a:lnTo>
                  <a:lnTo>
                    <a:pt x="630033" y="1573921"/>
                  </a:lnTo>
                  <a:lnTo>
                    <a:pt x="0" y="1573006"/>
                  </a:lnTo>
                  <a:lnTo>
                    <a:pt x="35" y="1522263"/>
                  </a:lnTo>
                  <a:lnTo>
                    <a:pt x="70" y="1471521"/>
                  </a:lnTo>
                  <a:lnTo>
                    <a:pt x="105" y="1420779"/>
                  </a:lnTo>
                  <a:lnTo>
                    <a:pt x="140" y="1370037"/>
                  </a:lnTo>
                  <a:lnTo>
                    <a:pt x="175" y="1319295"/>
                  </a:lnTo>
                  <a:lnTo>
                    <a:pt x="210" y="1268553"/>
                  </a:lnTo>
                  <a:lnTo>
                    <a:pt x="245" y="1217811"/>
                  </a:lnTo>
                  <a:lnTo>
                    <a:pt x="280" y="1167069"/>
                  </a:lnTo>
                  <a:lnTo>
                    <a:pt x="315" y="1116326"/>
                  </a:lnTo>
                  <a:lnTo>
                    <a:pt x="350" y="1065584"/>
                  </a:lnTo>
                  <a:lnTo>
                    <a:pt x="385" y="1014842"/>
                  </a:lnTo>
                  <a:lnTo>
                    <a:pt x="420" y="964100"/>
                  </a:lnTo>
                  <a:lnTo>
                    <a:pt x="455" y="913358"/>
                  </a:lnTo>
                  <a:lnTo>
                    <a:pt x="490" y="862616"/>
                  </a:lnTo>
                  <a:lnTo>
                    <a:pt x="525" y="811874"/>
                  </a:lnTo>
                  <a:lnTo>
                    <a:pt x="560" y="761132"/>
                  </a:lnTo>
                  <a:lnTo>
                    <a:pt x="595" y="710389"/>
                  </a:lnTo>
                  <a:lnTo>
                    <a:pt x="630" y="659647"/>
                  </a:lnTo>
                  <a:lnTo>
                    <a:pt x="665" y="608905"/>
                  </a:lnTo>
                  <a:lnTo>
                    <a:pt x="700" y="558163"/>
                  </a:lnTo>
                  <a:lnTo>
                    <a:pt x="735" y="507421"/>
                  </a:lnTo>
                  <a:lnTo>
                    <a:pt x="770" y="456679"/>
                  </a:lnTo>
                  <a:lnTo>
                    <a:pt x="805" y="405937"/>
                  </a:lnTo>
                  <a:lnTo>
                    <a:pt x="840" y="355194"/>
                  </a:lnTo>
                  <a:lnTo>
                    <a:pt x="876" y="304452"/>
                  </a:lnTo>
                  <a:lnTo>
                    <a:pt x="911" y="253710"/>
                  </a:lnTo>
                  <a:lnTo>
                    <a:pt x="946" y="202968"/>
                  </a:lnTo>
                  <a:lnTo>
                    <a:pt x="981" y="152226"/>
                  </a:lnTo>
                  <a:lnTo>
                    <a:pt x="1016" y="101484"/>
                  </a:lnTo>
                  <a:lnTo>
                    <a:pt x="1051" y="50742"/>
                  </a:lnTo>
                  <a:lnTo>
                    <a:pt x="1086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34689" y="5612738"/>
              <a:ext cx="1200150" cy="208915"/>
            </a:xfrm>
            <a:custGeom>
              <a:avLst/>
              <a:gdLst/>
              <a:ahLst/>
              <a:cxnLst/>
              <a:rect l="l" t="t" r="r" b="b"/>
              <a:pathLst>
                <a:path w="1200150" h="208914">
                  <a:moveTo>
                    <a:pt x="782" y="0"/>
                  </a:moveTo>
                  <a:lnTo>
                    <a:pt x="746" y="47915"/>
                  </a:lnTo>
                  <a:lnTo>
                    <a:pt x="0" y="206594"/>
                  </a:lnTo>
                  <a:lnTo>
                    <a:pt x="41545" y="207215"/>
                  </a:lnTo>
                  <a:lnTo>
                    <a:pt x="167941" y="207899"/>
                  </a:lnTo>
                  <a:lnTo>
                    <a:pt x="1199421" y="208752"/>
                  </a:lnTo>
                  <a:lnTo>
                    <a:pt x="1200086" y="169015"/>
                  </a:lnTo>
                  <a:lnTo>
                    <a:pt x="1143313" y="166651"/>
                  </a:lnTo>
                  <a:lnTo>
                    <a:pt x="1086218" y="163856"/>
                  </a:lnTo>
                  <a:lnTo>
                    <a:pt x="1028964" y="160650"/>
                  </a:lnTo>
                  <a:lnTo>
                    <a:pt x="971713" y="157053"/>
                  </a:lnTo>
                  <a:lnTo>
                    <a:pt x="914630" y="153083"/>
                  </a:lnTo>
                  <a:lnTo>
                    <a:pt x="857876" y="148760"/>
                  </a:lnTo>
                  <a:lnTo>
                    <a:pt x="801614" y="144106"/>
                  </a:lnTo>
                  <a:lnTo>
                    <a:pt x="746009" y="139138"/>
                  </a:lnTo>
                  <a:lnTo>
                    <a:pt x="691222" y="133878"/>
                  </a:lnTo>
                  <a:lnTo>
                    <a:pt x="637417" y="128343"/>
                  </a:lnTo>
                  <a:lnTo>
                    <a:pt x="584756" y="122556"/>
                  </a:lnTo>
                  <a:lnTo>
                    <a:pt x="533404" y="116534"/>
                  </a:lnTo>
                  <a:lnTo>
                    <a:pt x="483522" y="110298"/>
                  </a:lnTo>
                  <a:lnTo>
                    <a:pt x="435273" y="103868"/>
                  </a:lnTo>
                  <a:lnTo>
                    <a:pt x="388822" y="97263"/>
                  </a:lnTo>
                  <a:lnTo>
                    <a:pt x="344330" y="90503"/>
                  </a:lnTo>
                  <a:lnTo>
                    <a:pt x="301960" y="83608"/>
                  </a:lnTo>
                  <a:lnTo>
                    <a:pt x="261877" y="76597"/>
                  </a:lnTo>
                  <a:lnTo>
                    <a:pt x="224241" y="69490"/>
                  </a:lnTo>
                  <a:lnTo>
                    <a:pt x="118249" y="40932"/>
                  </a:lnTo>
                  <a:lnTo>
                    <a:pt x="66825" y="25805"/>
                  </a:lnTo>
                  <a:lnTo>
                    <a:pt x="29489" y="1335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34689" y="5612738"/>
              <a:ext cx="1200150" cy="208915"/>
            </a:xfrm>
            <a:custGeom>
              <a:avLst/>
              <a:gdLst/>
              <a:ahLst/>
              <a:cxnLst/>
              <a:rect l="l" t="t" r="r" b="b"/>
              <a:pathLst>
                <a:path w="1200150" h="208914">
                  <a:moveTo>
                    <a:pt x="1199421" y="208753"/>
                  </a:moveTo>
                  <a:lnTo>
                    <a:pt x="1193766" y="208730"/>
                  </a:lnTo>
                  <a:lnTo>
                    <a:pt x="1177438" y="208717"/>
                  </a:lnTo>
                  <a:lnTo>
                    <a:pt x="1151368" y="208710"/>
                  </a:lnTo>
                  <a:lnTo>
                    <a:pt x="1116484" y="208709"/>
                  </a:lnTo>
                  <a:lnTo>
                    <a:pt x="1073717" y="208710"/>
                  </a:lnTo>
                  <a:lnTo>
                    <a:pt x="1023996" y="208712"/>
                  </a:lnTo>
                  <a:lnTo>
                    <a:pt x="968252" y="208713"/>
                  </a:lnTo>
                  <a:lnTo>
                    <a:pt x="907414" y="208711"/>
                  </a:lnTo>
                  <a:lnTo>
                    <a:pt x="842412" y="208704"/>
                  </a:lnTo>
                  <a:lnTo>
                    <a:pt x="774176" y="208689"/>
                  </a:lnTo>
                  <a:lnTo>
                    <a:pt x="703636" y="208665"/>
                  </a:lnTo>
                  <a:lnTo>
                    <a:pt x="631721" y="208630"/>
                  </a:lnTo>
                  <a:lnTo>
                    <a:pt x="559362" y="208581"/>
                  </a:lnTo>
                  <a:lnTo>
                    <a:pt x="487488" y="208518"/>
                  </a:lnTo>
                  <a:lnTo>
                    <a:pt x="417029" y="208437"/>
                  </a:lnTo>
                  <a:lnTo>
                    <a:pt x="348915" y="208336"/>
                  </a:lnTo>
                  <a:lnTo>
                    <a:pt x="284075" y="208215"/>
                  </a:lnTo>
                  <a:lnTo>
                    <a:pt x="223441" y="208069"/>
                  </a:lnTo>
                  <a:lnTo>
                    <a:pt x="167940" y="207899"/>
                  </a:lnTo>
                  <a:lnTo>
                    <a:pt x="118504" y="207701"/>
                  </a:lnTo>
                  <a:lnTo>
                    <a:pt x="76062" y="207474"/>
                  </a:lnTo>
                  <a:lnTo>
                    <a:pt x="15880" y="206922"/>
                  </a:lnTo>
                  <a:lnTo>
                    <a:pt x="0" y="206594"/>
                  </a:lnTo>
                  <a:lnTo>
                    <a:pt x="104" y="155434"/>
                  </a:lnTo>
                  <a:lnTo>
                    <a:pt x="238" y="124839"/>
                  </a:lnTo>
                  <a:lnTo>
                    <a:pt x="387" y="106800"/>
                  </a:lnTo>
                  <a:lnTo>
                    <a:pt x="532" y="93305"/>
                  </a:lnTo>
                  <a:lnTo>
                    <a:pt x="657" y="76347"/>
                  </a:lnTo>
                  <a:lnTo>
                    <a:pt x="746" y="47915"/>
                  </a:lnTo>
                  <a:lnTo>
                    <a:pt x="781" y="0"/>
                  </a:lnTo>
                  <a:lnTo>
                    <a:pt x="29489" y="13351"/>
                  </a:lnTo>
                  <a:lnTo>
                    <a:pt x="66825" y="25805"/>
                  </a:lnTo>
                  <a:lnTo>
                    <a:pt x="118248" y="40933"/>
                  </a:lnTo>
                  <a:lnTo>
                    <a:pt x="189217" y="62307"/>
                  </a:lnTo>
                  <a:lnTo>
                    <a:pt x="261876" y="76597"/>
                  </a:lnTo>
                  <a:lnTo>
                    <a:pt x="301960" y="83608"/>
                  </a:lnTo>
                  <a:lnTo>
                    <a:pt x="344329" y="90503"/>
                  </a:lnTo>
                  <a:lnTo>
                    <a:pt x="388821" y="97263"/>
                  </a:lnTo>
                  <a:lnTo>
                    <a:pt x="435273" y="103868"/>
                  </a:lnTo>
                  <a:lnTo>
                    <a:pt x="483521" y="110298"/>
                  </a:lnTo>
                  <a:lnTo>
                    <a:pt x="533403" y="116534"/>
                  </a:lnTo>
                  <a:lnTo>
                    <a:pt x="584756" y="122556"/>
                  </a:lnTo>
                  <a:lnTo>
                    <a:pt x="637416" y="128344"/>
                  </a:lnTo>
                  <a:lnTo>
                    <a:pt x="691222" y="133878"/>
                  </a:lnTo>
                  <a:lnTo>
                    <a:pt x="746008" y="139138"/>
                  </a:lnTo>
                  <a:lnTo>
                    <a:pt x="801614" y="144106"/>
                  </a:lnTo>
                  <a:lnTo>
                    <a:pt x="857875" y="148761"/>
                  </a:lnTo>
                  <a:lnTo>
                    <a:pt x="914629" y="153083"/>
                  </a:lnTo>
                  <a:lnTo>
                    <a:pt x="971713" y="157053"/>
                  </a:lnTo>
                  <a:lnTo>
                    <a:pt x="1028963" y="160650"/>
                  </a:lnTo>
                  <a:lnTo>
                    <a:pt x="1086218" y="163857"/>
                  </a:lnTo>
                  <a:lnTo>
                    <a:pt x="1143313" y="166651"/>
                  </a:lnTo>
                  <a:lnTo>
                    <a:pt x="1200086" y="169015"/>
                  </a:lnTo>
                  <a:lnTo>
                    <a:pt x="1199421" y="20875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05744" y="4151387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290014" y="930362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354884" y="2332078"/>
              <a:ext cx="636905" cy="261620"/>
            </a:xfrm>
            <a:custGeom>
              <a:avLst/>
              <a:gdLst/>
              <a:ahLst/>
              <a:cxnLst/>
              <a:rect l="l" t="t" r="r" b="b"/>
              <a:pathLst>
                <a:path w="636904" h="261619">
                  <a:moveTo>
                    <a:pt x="636287" y="0"/>
                  </a:moveTo>
                  <a:lnTo>
                    <a:pt x="0" y="0"/>
                  </a:lnTo>
                  <a:lnTo>
                    <a:pt x="0" y="261424"/>
                  </a:lnTo>
                  <a:lnTo>
                    <a:pt x="636287" y="261424"/>
                  </a:lnTo>
                  <a:lnTo>
                    <a:pt x="636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54884" y="2332079"/>
              <a:ext cx="636905" cy="261620"/>
            </a:xfrm>
            <a:custGeom>
              <a:avLst/>
              <a:gdLst/>
              <a:ahLst/>
              <a:cxnLst/>
              <a:rect l="l" t="t" r="r" b="b"/>
              <a:pathLst>
                <a:path w="636904" h="261619">
                  <a:moveTo>
                    <a:pt x="0" y="0"/>
                  </a:moveTo>
                  <a:lnTo>
                    <a:pt x="636287" y="0"/>
                  </a:lnTo>
                  <a:lnTo>
                    <a:pt x="636287" y="261425"/>
                  </a:lnTo>
                  <a:lnTo>
                    <a:pt x="0" y="26142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5603" y="4151387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5355" y="4605714"/>
              <a:ext cx="619125" cy="1213485"/>
            </a:xfrm>
            <a:custGeom>
              <a:avLst/>
              <a:gdLst/>
              <a:ahLst/>
              <a:cxnLst/>
              <a:rect l="l" t="t" r="r" b="b"/>
              <a:pathLst>
                <a:path w="619125" h="1213485">
                  <a:moveTo>
                    <a:pt x="618770" y="0"/>
                  </a:moveTo>
                  <a:lnTo>
                    <a:pt x="0" y="0"/>
                  </a:lnTo>
                  <a:lnTo>
                    <a:pt x="0" y="1213291"/>
                  </a:lnTo>
                  <a:lnTo>
                    <a:pt x="618770" y="1213291"/>
                  </a:lnTo>
                  <a:lnTo>
                    <a:pt x="61877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5355" y="4605714"/>
              <a:ext cx="619125" cy="1213485"/>
            </a:xfrm>
            <a:custGeom>
              <a:avLst/>
              <a:gdLst/>
              <a:ahLst/>
              <a:cxnLst/>
              <a:rect l="l" t="t" r="r" b="b"/>
              <a:pathLst>
                <a:path w="619125" h="1213485">
                  <a:moveTo>
                    <a:pt x="0" y="0"/>
                  </a:moveTo>
                  <a:lnTo>
                    <a:pt x="618771" y="0"/>
                  </a:lnTo>
                  <a:lnTo>
                    <a:pt x="618771" y="1213292"/>
                  </a:lnTo>
                  <a:lnTo>
                    <a:pt x="0" y="121329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20650" y="5307162"/>
              <a:ext cx="628650" cy="511175"/>
            </a:xfrm>
            <a:custGeom>
              <a:avLst/>
              <a:gdLst/>
              <a:ahLst/>
              <a:cxnLst/>
              <a:rect l="l" t="t" r="r" b="b"/>
              <a:pathLst>
                <a:path w="628650" h="511175">
                  <a:moveTo>
                    <a:pt x="628552" y="0"/>
                  </a:moveTo>
                  <a:lnTo>
                    <a:pt x="0" y="0"/>
                  </a:lnTo>
                  <a:lnTo>
                    <a:pt x="0" y="511091"/>
                  </a:lnTo>
                  <a:lnTo>
                    <a:pt x="628552" y="511091"/>
                  </a:lnTo>
                  <a:lnTo>
                    <a:pt x="62855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20650" y="5307162"/>
              <a:ext cx="628650" cy="511175"/>
            </a:xfrm>
            <a:custGeom>
              <a:avLst/>
              <a:gdLst/>
              <a:ahLst/>
              <a:cxnLst/>
              <a:rect l="l" t="t" r="r" b="b"/>
              <a:pathLst>
                <a:path w="628650" h="511175">
                  <a:moveTo>
                    <a:pt x="0" y="0"/>
                  </a:moveTo>
                  <a:lnTo>
                    <a:pt x="628553" y="0"/>
                  </a:lnTo>
                  <a:lnTo>
                    <a:pt x="628553" y="511092"/>
                  </a:lnTo>
                  <a:lnTo>
                    <a:pt x="0" y="51109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5872" y="994823"/>
              <a:ext cx="655320" cy="1614805"/>
            </a:xfrm>
            <a:custGeom>
              <a:avLst/>
              <a:gdLst/>
              <a:ahLst/>
              <a:cxnLst/>
              <a:rect l="l" t="t" r="r" b="b"/>
              <a:pathLst>
                <a:path w="655319" h="1614805">
                  <a:moveTo>
                    <a:pt x="1128" y="0"/>
                  </a:moveTo>
                  <a:lnTo>
                    <a:pt x="0" y="1613439"/>
                  </a:lnTo>
                  <a:lnTo>
                    <a:pt x="654766" y="1614378"/>
                  </a:lnTo>
                  <a:lnTo>
                    <a:pt x="654852" y="1556695"/>
                  </a:lnTo>
                  <a:lnTo>
                    <a:pt x="653929" y="1457234"/>
                  </a:lnTo>
                  <a:lnTo>
                    <a:pt x="654015" y="1399551"/>
                  </a:lnTo>
                  <a:lnTo>
                    <a:pt x="613404" y="1391606"/>
                  </a:lnTo>
                  <a:lnTo>
                    <a:pt x="536833" y="1367618"/>
                  </a:lnTo>
                  <a:lnTo>
                    <a:pt x="489640" y="1347863"/>
                  </a:lnTo>
                  <a:lnTo>
                    <a:pt x="439147" y="1321976"/>
                  </a:lnTo>
                  <a:lnTo>
                    <a:pt x="387337" y="1289240"/>
                  </a:lnTo>
                  <a:lnTo>
                    <a:pt x="336188" y="1248936"/>
                  </a:lnTo>
                  <a:lnTo>
                    <a:pt x="287682" y="1200347"/>
                  </a:lnTo>
                  <a:lnTo>
                    <a:pt x="243798" y="1142756"/>
                  </a:lnTo>
                  <a:lnTo>
                    <a:pt x="218430" y="1083096"/>
                  </a:lnTo>
                  <a:lnTo>
                    <a:pt x="192721" y="1011292"/>
                  </a:lnTo>
                  <a:lnTo>
                    <a:pt x="179852" y="971288"/>
                  </a:lnTo>
                  <a:lnTo>
                    <a:pt x="167034" y="928790"/>
                  </a:lnTo>
                  <a:lnTo>
                    <a:pt x="154314" y="883979"/>
                  </a:lnTo>
                  <a:lnTo>
                    <a:pt x="141736" y="837036"/>
                  </a:lnTo>
                  <a:lnTo>
                    <a:pt x="129345" y="788142"/>
                  </a:lnTo>
                  <a:lnTo>
                    <a:pt x="117189" y="737477"/>
                  </a:lnTo>
                  <a:lnTo>
                    <a:pt x="105311" y="685223"/>
                  </a:lnTo>
                  <a:lnTo>
                    <a:pt x="93758" y="631560"/>
                  </a:lnTo>
                  <a:lnTo>
                    <a:pt x="82575" y="576669"/>
                  </a:lnTo>
                  <a:lnTo>
                    <a:pt x="71808" y="520731"/>
                  </a:lnTo>
                  <a:lnTo>
                    <a:pt x="61502" y="463927"/>
                  </a:lnTo>
                  <a:lnTo>
                    <a:pt x="51703" y="406437"/>
                  </a:lnTo>
                  <a:lnTo>
                    <a:pt x="42457" y="348442"/>
                  </a:lnTo>
                  <a:lnTo>
                    <a:pt x="33808" y="290123"/>
                  </a:lnTo>
                  <a:lnTo>
                    <a:pt x="25803" y="231661"/>
                  </a:lnTo>
                  <a:lnTo>
                    <a:pt x="18487" y="173237"/>
                  </a:lnTo>
                  <a:lnTo>
                    <a:pt x="11905" y="115032"/>
                  </a:lnTo>
                  <a:lnTo>
                    <a:pt x="6104" y="57226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5872" y="994823"/>
              <a:ext cx="655320" cy="1614805"/>
            </a:xfrm>
            <a:custGeom>
              <a:avLst/>
              <a:gdLst/>
              <a:ahLst/>
              <a:cxnLst/>
              <a:rect l="l" t="t" r="r" b="b"/>
              <a:pathLst>
                <a:path w="655319" h="1614805">
                  <a:moveTo>
                    <a:pt x="1128" y="0"/>
                  </a:moveTo>
                  <a:lnTo>
                    <a:pt x="6104" y="57225"/>
                  </a:lnTo>
                  <a:lnTo>
                    <a:pt x="11905" y="115032"/>
                  </a:lnTo>
                  <a:lnTo>
                    <a:pt x="18487" y="173237"/>
                  </a:lnTo>
                  <a:lnTo>
                    <a:pt x="25803" y="231661"/>
                  </a:lnTo>
                  <a:lnTo>
                    <a:pt x="33808" y="290123"/>
                  </a:lnTo>
                  <a:lnTo>
                    <a:pt x="42457" y="348442"/>
                  </a:lnTo>
                  <a:lnTo>
                    <a:pt x="51703" y="406436"/>
                  </a:lnTo>
                  <a:lnTo>
                    <a:pt x="61502" y="463926"/>
                  </a:lnTo>
                  <a:lnTo>
                    <a:pt x="71808" y="520731"/>
                  </a:lnTo>
                  <a:lnTo>
                    <a:pt x="82575" y="576669"/>
                  </a:lnTo>
                  <a:lnTo>
                    <a:pt x="93758" y="631560"/>
                  </a:lnTo>
                  <a:lnTo>
                    <a:pt x="105311" y="685223"/>
                  </a:lnTo>
                  <a:lnTo>
                    <a:pt x="117189" y="737477"/>
                  </a:lnTo>
                  <a:lnTo>
                    <a:pt x="129345" y="788142"/>
                  </a:lnTo>
                  <a:lnTo>
                    <a:pt x="141736" y="837036"/>
                  </a:lnTo>
                  <a:lnTo>
                    <a:pt x="154314" y="883979"/>
                  </a:lnTo>
                  <a:lnTo>
                    <a:pt x="167034" y="928790"/>
                  </a:lnTo>
                  <a:lnTo>
                    <a:pt x="179852" y="971288"/>
                  </a:lnTo>
                  <a:lnTo>
                    <a:pt x="192721" y="1011292"/>
                  </a:lnTo>
                  <a:lnTo>
                    <a:pt x="205595" y="1048622"/>
                  </a:lnTo>
                  <a:lnTo>
                    <a:pt x="231179" y="1114534"/>
                  </a:lnTo>
                  <a:lnTo>
                    <a:pt x="287682" y="1200347"/>
                  </a:lnTo>
                  <a:lnTo>
                    <a:pt x="336188" y="1248936"/>
                  </a:lnTo>
                  <a:lnTo>
                    <a:pt x="387337" y="1289239"/>
                  </a:lnTo>
                  <a:lnTo>
                    <a:pt x="439147" y="1321976"/>
                  </a:lnTo>
                  <a:lnTo>
                    <a:pt x="489640" y="1347862"/>
                  </a:lnTo>
                  <a:lnTo>
                    <a:pt x="536833" y="1367618"/>
                  </a:lnTo>
                  <a:lnTo>
                    <a:pt x="578748" y="1381960"/>
                  </a:lnTo>
                  <a:lnTo>
                    <a:pt x="638821" y="1397275"/>
                  </a:lnTo>
                  <a:lnTo>
                    <a:pt x="653018" y="1399684"/>
                  </a:lnTo>
                  <a:lnTo>
                    <a:pt x="654015" y="1399552"/>
                  </a:lnTo>
                  <a:lnTo>
                    <a:pt x="653929" y="1457234"/>
                  </a:lnTo>
                  <a:lnTo>
                    <a:pt x="654197" y="1492841"/>
                  </a:lnTo>
                  <a:lnTo>
                    <a:pt x="654584" y="1521088"/>
                  </a:lnTo>
                  <a:lnTo>
                    <a:pt x="654852" y="1556695"/>
                  </a:lnTo>
                  <a:lnTo>
                    <a:pt x="654766" y="1614378"/>
                  </a:lnTo>
                  <a:lnTo>
                    <a:pt x="0" y="1613440"/>
                  </a:lnTo>
                  <a:lnTo>
                    <a:pt x="35" y="1563020"/>
                  </a:lnTo>
                  <a:lnTo>
                    <a:pt x="70" y="1512600"/>
                  </a:lnTo>
                  <a:lnTo>
                    <a:pt x="105" y="1462180"/>
                  </a:lnTo>
                  <a:lnTo>
                    <a:pt x="141" y="1411760"/>
                  </a:lnTo>
                  <a:lnTo>
                    <a:pt x="176" y="1361340"/>
                  </a:lnTo>
                  <a:lnTo>
                    <a:pt x="211" y="1310920"/>
                  </a:lnTo>
                  <a:lnTo>
                    <a:pt x="247" y="1260500"/>
                  </a:lnTo>
                  <a:lnTo>
                    <a:pt x="282" y="1210080"/>
                  </a:lnTo>
                  <a:lnTo>
                    <a:pt x="317" y="1159660"/>
                  </a:lnTo>
                  <a:lnTo>
                    <a:pt x="352" y="1109240"/>
                  </a:lnTo>
                  <a:lnTo>
                    <a:pt x="388" y="1058820"/>
                  </a:lnTo>
                  <a:lnTo>
                    <a:pt x="423" y="1008400"/>
                  </a:lnTo>
                  <a:lnTo>
                    <a:pt x="458" y="957980"/>
                  </a:lnTo>
                  <a:lnTo>
                    <a:pt x="493" y="907560"/>
                  </a:lnTo>
                  <a:lnTo>
                    <a:pt x="529" y="857140"/>
                  </a:lnTo>
                  <a:lnTo>
                    <a:pt x="564" y="806720"/>
                  </a:lnTo>
                  <a:lnTo>
                    <a:pt x="599" y="756300"/>
                  </a:lnTo>
                  <a:lnTo>
                    <a:pt x="635" y="705880"/>
                  </a:lnTo>
                  <a:lnTo>
                    <a:pt x="670" y="655460"/>
                  </a:lnTo>
                  <a:lnTo>
                    <a:pt x="705" y="605039"/>
                  </a:lnTo>
                  <a:lnTo>
                    <a:pt x="740" y="554619"/>
                  </a:lnTo>
                  <a:lnTo>
                    <a:pt x="776" y="504199"/>
                  </a:lnTo>
                  <a:lnTo>
                    <a:pt x="811" y="453779"/>
                  </a:lnTo>
                  <a:lnTo>
                    <a:pt x="846" y="403359"/>
                  </a:lnTo>
                  <a:lnTo>
                    <a:pt x="881" y="352939"/>
                  </a:lnTo>
                  <a:lnTo>
                    <a:pt x="917" y="302519"/>
                  </a:lnTo>
                  <a:lnTo>
                    <a:pt x="952" y="252099"/>
                  </a:lnTo>
                  <a:lnTo>
                    <a:pt x="987" y="201679"/>
                  </a:lnTo>
                  <a:lnTo>
                    <a:pt x="1023" y="151259"/>
                  </a:lnTo>
                  <a:lnTo>
                    <a:pt x="1058" y="100839"/>
                  </a:lnTo>
                  <a:lnTo>
                    <a:pt x="1093" y="50419"/>
                  </a:lnTo>
                  <a:lnTo>
                    <a:pt x="1128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41202" y="2405148"/>
              <a:ext cx="565150" cy="207645"/>
            </a:xfrm>
            <a:custGeom>
              <a:avLst/>
              <a:gdLst/>
              <a:ahLst/>
              <a:cxnLst/>
              <a:rect l="l" t="t" r="r" b="b"/>
              <a:pathLst>
                <a:path w="565150" h="207644">
                  <a:moveTo>
                    <a:pt x="367" y="0"/>
                  </a:moveTo>
                  <a:lnTo>
                    <a:pt x="0" y="205347"/>
                  </a:lnTo>
                  <a:lnTo>
                    <a:pt x="63858" y="206522"/>
                  </a:lnTo>
                  <a:lnTo>
                    <a:pt x="187347" y="207153"/>
                  </a:lnTo>
                  <a:lnTo>
                    <a:pt x="564338" y="207492"/>
                  </a:lnTo>
                  <a:lnTo>
                    <a:pt x="564650" y="167995"/>
                  </a:lnTo>
                  <a:lnTo>
                    <a:pt x="511075" y="162868"/>
                  </a:lnTo>
                  <a:lnTo>
                    <a:pt x="457199" y="156105"/>
                  </a:lnTo>
                  <a:lnTo>
                    <a:pt x="403637" y="147863"/>
                  </a:lnTo>
                  <a:lnTo>
                    <a:pt x="351003" y="138299"/>
                  </a:lnTo>
                  <a:lnTo>
                    <a:pt x="299910" y="127569"/>
                  </a:lnTo>
                  <a:lnTo>
                    <a:pt x="250970" y="115831"/>
                  </a:lnTo>
                  <a:lnTo>
                    <a:pt x="204799" y="103241"/>
                  </a:lnTo>
                  <a:lnTo>
                    <a:pt x="162010" y="89957"/>
                  </a:lnTo>
                  <a:lnTo>
                    <a:pt x="123215" y="76134"/>
                  </a:lnTo>
                  <a:lnTo>
                    <a:pt x="55637" y="40686"/>
                  </a:lnTo>
                  <a:lnTo>
                    <a:pt x="31441" y="25649"/>
                  </a:lnTo>
                  <a:lnTo>
                    <a:pt x="13874" y="1327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41202" y="2405148"/>
              <a:ext cx="565150" cy="207645"/>
            </a:xfrm>
            <a:custGeom>
              <a:avLst/>
              <a:gdLst/>
              <a:ahLst/>
              <a:cxnLst/>
              <a:rect l="l" t="t" r="r" b="b"/>
              <a:pathLst>
                <a:path w="565150" h="207644">
                  <a:moveTo>
                    <a:pt x="564337" y="207493"/>
                  </a:moveTo>
                  <a:lnTo>
                    <a:pt x="552093" y="207455"/>
                  </a:lnTo>
                  <a:lnTo>
                    <a:pt x="518404" y="207449"/>
                  </a:lnTo>
                  <a:lnTo>
                    <a:pt x="467816" y="207453"/>
                  </a:lnTo>
                  <a:lnTo>
                    <a:pt x="404873" y="207446"/>
                  </a:lnTo>
                  <a:lnTo>
                    <a:pt x="334117" y="207408"/>
                  </a:lnTo>
                  <a:lnTo>
                    <a:pt x="260094" y="207317"/>
                  </a:lnTo>
                  <a:lnTo>
                    <a:pt x="187347" y="207153"/>
                  </a:lnTo>
                  <a:lnTo>
                    <a:pt x="120420" y="206895"/>
                  </a:lnTo>
                  <a:lnTo>
                    <a:pt x="63858" y="206522"/>
                  </a:lnTo>
                  <a:lnTo>
                    <a:pt x="22203" y="206013"/>
                  </a:lnTo>
                  <a:lnTo>
                    <a:pt x="0" y="205348"/>
                  </a:lnTo>
                  <a:lnTo>
                    <a:pt x="49" y="154496"/>
                  </a:lnTo>
                  <a:lnTo>
                    <a:pt x="112" y="124086"/>
                  </a:lnTo>
                  <a:lnTo>
                    <a:pt x="182" y="106155"/>
                  </a:lnTo>
                  <a:lnTo>
                    <a:pt x="250" y="92742"/>
                  </a:lnTo>
                  <a:lnTo>
                    <a:pt x="309" y="75886"/>
                  </a:lnTo>
                  <a:lnTo>
                    <a:pt x="351" y="47626"/>
                  </a:lnTo>
                  <a:lnTo>
                    <a:pt x="367" y="0"/>
                  </a:lnTo>
                  <a:lnTo>
                    <a:pt x="13874" y="13271"/>
                  </a:lnTo>
                  <a:lnTo>
                    <a:pt x="31441" y="25649"/>
                  </a:lnTo>
                  <a:lnTo>
                    <a:pt x="55637" y="40685"/>
                  </a:lnTo>
                  <a:lnTo>
                    <a:pt x="89028" y="61931"/>
                  </a:lnTo>
                  <a:lnTo>
                    <a:pt x="162010" y="89957"/>
                  </a:lnTo>
                  <a:lnTo>
                    <a:pt x="204799" y="103241"/>
                  </a:lnTo>
                  <a:lnTo>
                    <a:pt x="250971" y="115831"/>
                  </a:lnTo>
                  <a:lnTo>
                    <a:pt x="299910" y="127569"/>
                  </a:lnTo>
                  <a:lnTo>
                    <a:pt x="351003" y="138298"/>
                  </a:lnTo>
                  <a:lnTo>
                    <a:pt x="403638" y="147863"/>
                  </a:lnTo>
                  <a:lnTo>
                    <a:pt x="457199" y="156105"/>
                  </a:lnTo>
                  <a:lnTo>
                    <a:pt x="511075" y="162868"/>
                  </a:lnTo>
                  <a:lnTo>
                    <a:pt x="564651" y="167995"/>
                  </a:lnTo>
                  <a:lnTo>
                    <a:pt x="564337" y="20749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2226" y="938141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19"/>
                  </a:lnTo>
                  <a:lnTo>
                    <a:pt x="0" y="166761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320080" y="4151387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329922" y="5310399"/>
              <a:ext cx="775970" cy="511175"/>
            </a:xfrm>
            <a:custGeom>
              <a:avLst/>
              <a:gdLst/>
              <a:ahLst/>
              <a:cxnLst/>
              <a:rect l="l" t="t" r="r" b="b"/>
              <a:pathLst>
                <a:path w="775970" h="511175">
                  <a:moveTo>
                    <a:pt x="775933" y="0"/>
                  </a:moveTo>
                  <a:lnTo>
                    <a:pt x="0" y="0"/>
                  </a:lnTo>
                  <a:lnTo>
                    <a:pt x="0" y="511091"/>
                  </a:lnTo>
                  <a:lnTo>
                    <a:pt x="775933" y="511091"/>
                  </a:lnTo>
                  <a:lnTo>
                    <a:pt x="77593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329922" y="5310399"/>
              <a:ext cx="775970" cy="511175"/>
            </a:xfrm>
            <a:custGeom>
              <a:avLst/>
              <a:gdLst/>
              <a:ahLst/>
              <a:cxnLst/>
              <a:rect l="l" t="t" r="r" b="b"/>
              <a:pathLst>
                <a:path w="775970" h="511175">
                  <a:moveTo>
                    <a:pt x="0" y="0"/>
                  </a:moveTo>
                  <a:lnTo>
                    <a:pt x="775933" y="0"/>
                  </a:lnTo>
                  <a:lnTo>
                    <a:pt x="775933" y="511092"/>
                  </a:lnTo>
                  <a:lnTo>
                    <a:pt x="0" y="51109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170" y="5312285"/>
              <a:ext cx="760615" cy="50920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098450" y="5310399"/>
              <a:ext cx="907415" cy="508634"/>
            </a:xfrm>
            <a:custGeom>
              <a:avLst/>
              <a:gdLst/>
              <a:ahLst/>
              <a:cxnLst/>
              <a:rect l="l" t="t" r="r" b="b"/>
              <a:pathLst>
                <a:path w="907415" h="508635">
                  <a:moveTo>
                    <a:pt x="906791" y="0"/>
                  </a:moveTo>
                  <a:lnTo>
                    <a:pt x="0" y="0"/>
                  </a:lnTo>
                  <a:lnTo>
                    <a:pt x="0" y="508607"/>
                  </a:lnTo>
                  <a:lnTo>
                    <a:pt x="906791" y="508607"/>
                  </a:lnTo>
                  <a:lnTo>
                    <a:pt x="9067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098450" y="5310399"/>
              <a:ext cx="907415" cy="508634"/>
            </a:xfrm>
            <a:custGeom>
              <a:avLst/>
              <a:gdLst/>
              <a:ahLst/>
              <a:cxnLst/>
              <a:rect l="l" t="t" r="r" b="b"/>
              <a:pathLst>
                <a:path w="907415" h="508635">
                  <a:moveTo>
                    <a:pt x="0" y="0"/>
                  </a:moveTo>
                  <a:lnTo>
                    <a:pt x="906791" y="0"/>
                  </a:lnTo>
                  <a:lnTo>
                    <a:pt x="906791" y="508607"/>
                  </a:lnTo>
                  <a:lnTo>
                    <a:pt x="0" y="50860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675889" y="938509"/>
              <a:ext cx="2444750" cy="1668145"/>
            </a:xfrm>
            <a:custGeom>
              <a:avLst/>
              <a:gdLst/>
              <a:ahLst/>
              <a:cxnLst/>
              <a:rect l="l" t="t" r="r" b="b"/>
              <a:pathLst>
                <a:path w="2444750" h="1668145">
                  <a:moveTo>
                    <a:pt x="0" y="0"/>
                  </a:moveTo>
                  <a:lnTo>
                    <a:pt x="2444193" y="0"/>
                  </a:lnTo>
                  <a:lnTo>
                    <a:pt x="2444193" y="1667620"/>
                  </a:lnTo>
                  <a:lnTo>
                    <a:pt x="0" y="1667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685640" y="1392838"/>
              <a:ext cx="619125" cy="1213485"/>
            </a:xfrm>
            <a:custGeom>
              <a:avLst/>
              <a:gdLst/>
              <a:ahLst/>
              <a:cxnLst/>
              <a:rect l="l" t="t" r="r" b="b"/>
              <a:pathLst>
                <a:path w="619125" h="1213485">
                  <a:moveTo>
                    <a:pt x="618770" y="0"/>
                  </a:moveTo>
                  <a:lnTo>
                    <a:pt x="0" y="0"/>
                  </a:lnTo>
                  <a:lnTo>
                    <a:pt x="0" y="1213291"/>
                  </a:lnTo>
                  <a:lnTo>
                    <a:pt x="618770" y="1213291"/>
                  </a:lnTo>
                  <a:lnTo>
                    <a:pt x="61877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685640" y="1392838"/>
              <a:ext cx="619125" cy="1213485"/>
            </a:xfrm>
            <a:custGeom>
              <a:avLst/>
              <a:gdLst/>
              <a:ahLst/>
              <a:cxnLst/>
              <a:rect l="l" t="t" r="r" b="b"/>
              <a:pathLst>
                <a:path w="619125" h="1213485">
                  <a:moveTo>
                    <a:pt x="0" y="0"/>
                  </a:moveTo>
                  <a:lnTo>
                    <a:pt x="618771" y="0"/>
                  </a:lnTo>
                  <a:lnTo>
                    <a:pt x="618771" y="1213292"/>
                  </a:lnTo>
                  <a:lnTo>
                    <a:pt x="0" y="121329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975372" y="2513453"/>
              <a:ext cx="643255" cy="83185"/>
            </a:xfrm>
            <a:custGeom>
              <a:avLst/>
              <a:gdLst/>
              <a:ahLst/>
              <a:cxnLst/>
              <a:rect l="l" t="t" r="r" b="b"/>
              <a:pathLst>
                <a:path w="643254" h="83185">
                  <a:moveTo>
                    <a:pt x="643154" y="0"/>
                  </a:moveTo>
                  <a:lnTo>
                    <a:pt x="0" y="0"/>
                  </a:lnTo>
                  <a:lnTo>
                    <a:pt x="0" y="83147"/>
                  </a:lnTo>
                  <a:lnTo>
                    <a:pt x="643154" y="83147"/>
                  </a:lnTo>
                  <a:lnTo>
                    <a:pt x="6431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975372" y="2513453"/>
              <a:ext cx="643255" cy="83185"/>
            </a:xfrm>
            <a:custGeom>
              <a:avLst/>
              <a:gdLst/>
              <a:ahLst/>
              <a:cxnLst/>
              <a:rect l="l" t="t" r="r" b="b"/>
              <a:pathLst>
                <a:path w="643254" h="83185">
                  <a:moveTo>
                    <a:pt x="0" y="0"/>
                  </a:moveTo>
                  <a:lnTo>
                    <a:pt x="643154" y="0"/>
                  </a:lnTo>
                  <a:lnTo>
                    <a:pt x="643154" y="83148"/>
                  </a:lnTo>
                  <a:lnTo>
                    <a:pt x="0" y="8314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563261" y="142820"/>
            <a:ext cx="330200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Few-Shot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Learning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(meta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learning,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classifier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dynamics)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4165" y="3355114"/>
            <a:ext cx="509270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Recognition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(distribution</a:t>
            </a:r>
            <a:r>
              <a:rPr sz="1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rectification,</a:t>
            </a:r>
            <a:r>
              <a:rPr sz="1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out-of-distribution</a:t>
            </a:r>
            <a:r>
              <a:rPr sz="1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detection)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42403" y="3351933"/>
            <a:ext cx="446024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spc="-3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Long-Tailed</a:t>
            </a:r>
            <a:r>
              <a:rPr sz="2800" spc="-3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Recognition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(dynamic</a:t>
            </a:r>
            <a:r>
              <a:rPr sz="1800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meta-embedding)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54145" y="2606643"/>
            <a:ext cx="331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67571" y="2622556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tra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60435" y="2622556"/>
            <a:ext cx="455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tra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319589" y="2612212"/>
            <a:ext cx="331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test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16544" y="2924910"/>
            <a:ext cx="2250440" cy="3390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600" b="1" i="1" dirty="0">
                <a:latin typeface="Times New Roman" panose="02020603050405020304"/>
                <a:cs typeface="Times New Roman" panose="02020603050405020304"/>
              </a:rPr>
              <a:t>Sensitivity</a:t>
            </a:r>
            <a:r>
              <a:rPr sz="1600" b="1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b="1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latin typeface="Times New Roman" panose="02020603050405020304"/>
                <a:cs typeface="Times New Roman" panose="02020603050405020304"/>
              </a:rPr>
              <a:t>Novelty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0538" y="2955012"/>
            <a:ext cx="278351" cy="278351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8243426" y="2923707"/>
            <a:ext cx="1957705" cy="3390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600" b="1" i="1" spc="-25" dirty="0">
                <a:latin typeface="Times New Roman" panose="02020603050405020304"/>
                <a:cs typeface="Times New Roman" panose="02020603050405020304"/>
              </a:rPr>
              <a:t>Avoid</a:t>
            </a:r>
            <a:r>
              <a:rPr sz="1600" b="1" i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latin typeface="Times New Roman" panose="02020603050405020304"/>
                <a:cs typeface="Times New Roman" panose="02020603050405020304"/>
              </a:rPr>
              <a:t>Forgetting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9751" y="2977992"/>
            <a:ext cx="278351" cy="278351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821182" y="6142923"/>
            <a:ext cx="2241550" cy="3390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600" b="1" i="1" spc="-5" dirty="0"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1600" b="1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spc="-10" dirty="0">
                <a:latin typeface="Times New Roman" panose="02020603050405020304"/>
                <a:cs typeface="Times New Roman" panose="02020603050405020304"/>
              </a:rPr>
              <a:t>Transfer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354" y="6197207"/>
            <a:ext cx="278351" cy="278351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6989806" y="6142923"/>
            <a:ext cx="1946275" cy="339090"/>
          </a:xfrm>
          <a:prstGeom prst="rect">
            <a:avLst/>
          </a:prstGeom>
          <a:ln w="9525">
            <a:solidFill>
              <a:srgbClr val="C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600" b="1" i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1600" b="1" i="1" spc="-2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Transfer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533486" y="6142923"/>
            <a:ext cx="1973580" cy="339090"/>
          </a:xfrm>
          <a:prstGeom prst="rect">
            <a:avLst/>
          </a:prstGeom>
          <a:ln w="9525">
            <a:solidFill>
              <a:srgbClr val="C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600" b="1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Sensitivity</a:t>
            </a:r>
            <a:r>
              <a:rPr sz="1600" b="1" i="1" spc="-2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1600" b="1" i="1" spc="-2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Novelty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16582" y="6521714"/>
            <a:ext cx="1610995" cy="339090"/>
          </a:xfrm>
          <a:custGeom>
            <a:avLst/>
            <a:gdLst/>
            <a:ahLst/>
            <a:cxnLst/>
            <a:rect l="l" t="t" r="r" b="b"/>
            <a:pathLst>
              <a:path w="1610995" h="339090">
                <a:moveTo>
                  <a:pt x="0" y="0"/>
                </a:moveTo>
                <a:lnTo>
                  <a:pt x="1610846" y="0"/>
                </a:lnTo>
                <a:lnTo>
                  <a:pt x="1610846" y="338554"/>
                </a:lnTo>
                <a:lnTo>
                  <a:pt x="0" y="33855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8495321" y="6568414"/>
            <a:ext cx="1440815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600" b="1" i="1" spc="-2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Avoid</a:t>
            </a:r>
            <a:r>
              <a:rPr sz="1600" b="1" i="1" spc="-7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i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Forgetting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2795" y="2362459"/>
            <a:ext cx="6577965" cy="3840479"/>
            <a:chOff x="1124865" y="1879859"/>
            <a:chExt cx="6577965" cy="3840479"/>
          </a:xfrm>
        </p:grpSpPr>
        <p:sp>
          <p:nvSpPr>
            <p:cNvPr id="3" name="object 3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0" y="3809187"/>
                  </a:lnTo>
                  <a:lnTo>
                    <a:pt x="1690429" y="3811402"/>
                  </a:lnTo>
                  <a:lnTo>
                    <a:pt x="1690662" y="3750641"/>
                  </a:lnTo>
                  <a:lnTo>
                    <a:pt x="1690588" y="3659762"/>
                  </a:lnTo>
                  <a:lnTo>
                    <a:pt x="1690029" y="3596561"/>
                  </a:lnTo>
                  <a:lnTo>
                    <a:pt x="1689263" y="3545222"/>
                  </a:lnTo>
                  <a:lnTo>
                    <a:pt x="1688888" y="3519058"/>
                  </a:lnTo>
                  <a:lnTo>
                    <a:pt x="1688565" y="3489928"/>
                  </a:lnTo>
                  <a:lnTo>
                    <a:pt x="1688329" y="3455856"/>
                  </a:lnTo>
                  <a:lnTo>
                    <a:pt x="1688256" y="3364978"/>
                  </a:lnTo>
                  <a:lnTo>
                    <a:pt x="1688487" y="3304786"/>
                  </a:lnTo>
                  <a:lnTo>
                    <a:pt x="1682769" y="3304141"/>
                  </a:lnTo>
                  <a:lnTo>
                    <a:pt x="1633835" y="3295991"/>
                  </a:lnTo>
                  <a:lnTo>
                    <a:pt x="1580925" y="3284840"/>
                  </a:lnTo>
                  <a:lnTo>
                    <a:pt x="1514388" y="3268250"/>
                  </a:lnTo>
                  <a:lnTo>
                    <a:pt x="1476708" y="3257685"/>
                  </a:lnTo>
                  <a:lnTo>
                    <a:pt x="1436457" y="3245482"/>
                  </a:lnTo>
                  <a:lnTo>
                    <a:pt x="1393917" y="3231551"/>
                  </a:lnTo>
                  <a:lnTo>
                    <a:pt x="1349364" y="3215797"/>
                  </a:lnTo>
                  <a:lnTo>
                    <a:pt x="1303079" y="3198128"/>
                  </a:lnTo>
                  <a:lnTo>
                    <a:pt x="1255341" y="3178453"/>
                  </a:lnTo>
                  <a:lnTo>
                    <a:pt x="1206428" y="3156678"/>
                  </a:lnTo>
                  <a:lnTo>
                    <a:pt x="1156620" y="3132711"/>
                  </a:lnTo>
                  <a:lnTo>
                    <a:pt x="1106195" y="3106459"/>
                  </a:lnTo>
                  <a:lnTo>
                    <a:pt x="1055433" y="3077831"/>
                  </a:lnTo>
                  <a:lnTo>
                    <a:pt x="1004612" y="3046733"/>
                  </a:lnTo>
                  <a:lnTo>
                    <a:pt x="954011" y="3013073"/>
                  </a:lnTo>
                  <a:lnTo>
                    <a:pt x="903911" y="2976758"/>
                  </a:lnTo>
                  <a:lnTo>
                    <a:pt x="854588" y="2937696"/>
                  </a:lnTo>
                  <a:lnTo>
                    <a:pt x="806324" y="2895795"/>
                  </a:lnTo>
                  <a:lnTo>
                    <a:pt x="759396" y="2850962"/>
                  </a:lnTo>
                  <a:lnTo>
                    <a:pt x="714083" y="2803104"/>
                  </a:lnTo>
                  <a:lnTo>
                    <a:pt x="670665" y="2752130"/>
                  </a:lnTo>
                  <a:lnTo>
                    <a:pt x="629421" y="2697946"/>
                  </a:lnTo>
                  <a:lnTo>
                    <a:pt x="602200" y="2642751"/>
                  </a:lnTo>
                  <a:lnTo>
                    <a:pt x="574730" y="2582195"/>
                  </a:lnTo>
                  <a:lnTo>
                    <a:pt x="547079" y="2516528"/>
                  </a:lnTo>
                  <a:lnTo>
                    <a:pt x="519315" y="2445998"/>
                  </a:lnTo>
                  <a:lnTo>
                    <a:pt x="505413" y="2408988"/>
                  </a:lnTo>
                  <a:lnTo>
                    <a:pt x="491508" y="2370856"/>
                  </a:lnTo>
                  <a:lnTo>
                    <a:pt x="477610" y="2331633"/>
                  </a:lnTo>
                  <a:lnTo>
                    <a:pt x="463727" y="2291351"/>
                  </a:lnTo>
                  <a:lnTo>
                    <a:pt x="449867" y="2250041"/>
                  </a:lnTo>
                  <a:lnTo>
                    <a:pt x="436039" y="2207734"/>
                  </a:lnTo>
                  <a:lnTo>
                    <a:pt x="422252" y="2164461"/>
                  </a:lnTo>
                  <a:lnTo>
                    <a:pt x="408515" y="2120253"/>
                  </a:lnTo>
                  <a:lnTo>
                    <a:pt x="394835" y="2075143"/>
                  </a:lnTo>
                  <a:lnTo>
                    <a:pt x="381222" y="2029160"/>
                  </a:lnTo>
                  <a:lnTo>
                    <a:pt x="367684" y="1982336"/>
                  </a:lnTo>
                  <a:lnTo>
                    <a:pt x="354229" y="1934702"/>
                  </a:lnTo>
                  <a:lnTo>
                    <a:pt x="340868" y="1886290"/>
                  </a:lnTo>
                  <a:lnTo>
                    <a:pt x="327607" y="1837131"/>
                  </a:lnTo>
                  <a:lnTo>
                    <a:pt x="314455" y="1787256"/>
                  </a:lnTo>
                  <a:lnTo>
                    <a:pt x="301422" y="1736696"/>
                  </a:lnTo>
                  <a:lnTo>
                    <a:pt x="288515" y="1685482"/>
                  </a:lnTo>
                  <a:lnTo>
                    <a:pt x="275744" y="1633646"/>
                  </a:lnTo>
                  <a:lnTo>
                    <a:pt x="263117" y="1581219"/>
                  </a:lnTo>
                  <a:lnTo>
                    <a:pt x="250642" y="1528232"/>
                  </a:lnTo>
                  <a:lnTo>
                    <a:pt x="238329" y="1474716"/>
                  </a:lnTo>
                  <a:lnTo>
                    <a:pt x="226185" y="1420703"/>
                  </a:lnTo>
                  <a:lnTo>
                    <a:pt x="214219" y="1366223"/>
                  </a:lnTo>
                  <a:lnTo>
                    <a:pt x="202441" y="1311309"/>
                  </a:lnTo>
                  <a:lnTo>
                    <a:pt x="190858" y="1255990"/>
                  </a:lnTo>
                  <a:lnTo>
                    <a:pt x="179479" y="1200299"/>
                  </a:lnTo>
                  <a:lnTo>
                    <a:pt x="168313" y="1144267"/>
                  </a:lnTo>
                  <a:lnTo>
                    <a:pt x="157368" y="1087924"/>
                  </a:lnTo>
                  <a:lnTo>
                    <a:pt x="146654" y="1031303"/>
                  </a:lnTo>
                  <a:lnTo>
                    <a:pt x="136177" y="974433"/>
                  </a:lnTo>
                  <a:lnTo>
                    <a:pt x="125948" y="917347"/>
                  </a:lnTo>
                  <a:lnTo>
                    <a:pt x="115975" y="860076"/>
                  </a:lnTo>
                  <a:lnTo>
                    <a:pt x="106266" y="802651"/>
                  </a:lnTo>
                  <a:lnTo>
                    <a:pt x="96830" y="745103"/>
                  </a:lnTo>
                  <a:lnTo>
                    <a:pt x="87676" y="687463"/>
                  </a:lnTo>
                  <a:lnTo>
                    <a:pt x="78811" y="629763"/>
                  </a:lnTo>
                  <a:lnTo>
                    <a:pt x="70246" y="572033"/>
                  </a:lnTo>
                  <a:lnTo>
                    <a:pt x="61988" y="514306"/>
                  </a:lnTo>
                  <a:lnTo>
                    <a:pt x="54045" y="456611"/>
                  </a:lnTo>
                  <a:lnTo>
                    <a:pt x="46428" y="398982"/>
                  </a:lnTo>
                  <a:lnTo>
                    <a:pt x="39143" y="341447"/>
                  </a:lnTo>
                  <a:lnTo>
                    <a:pt x="32201" y="284040"/>
                  </a:lnTo>
                  <a:lnTo>
                    <a:pt x="25608" y="226791"/>
                  </a:lnTo>
                  <a:lnTo>
                    <a:pt x="19375" y="169731"/>
                  </a:lnTo>
                  <a:lnTo>
                    <a:pt x="13509" y="112892"/>
                  </a:lnTo>
                  <a:lnTo>
                    <a:pt x="8019" y="56304"/>
                  </a:lnTo>
                  <a:lnTo>
                    <a:pt x="2914" y="0"/>
                  </a:lnTo>
                  <a:close/>
                </a:path>
                <a:path w="1692275" h="3811904">
                  <a:moveTo>
                    <a:pt x="1688489" y="3304217"/>
                  </a:moveTo>
                  <a:lnTo>
                    <a:pt x="1688487" y="3304786"/>
                  </a:lnTo>
                  <a:lnTo>
                    <a:pt x="1689849" y="3304940"/>
                  </a:lnTo>
                  <a:lnTo>
                    <a:pt x="1691849" y="3304934"/>
                  </a:lnTo>
                  <a:lnTo>
                    <a:pt x="1688489" y="330421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8019" y="56304"/>
                  </a:lnTo>
                  <a:lnTo>
                    <a:pt x="13509" y="112892"/>
                  </a:lnTo>
                  <a:lnTo>
                    <a:pt x="19375" y="169731"/>
                  </a:lnTo>
                  <a:lnTo>
                    <a:pt x="25608" y="226791"/>
                  </a:lnTo>
                  <a:lnTo>
                    <a:pt x="32200" y="284040"/>
                  </a:lnTo>
                  <a:lnTo>
                    <a:pt x="39143" y="341447"/>
                  </a:lnTo>
                  <a:lnTo>
                    <a:pt x="46428" y="398982"/>
                  </a:lnTo>
                  <a:lnTo>
                    <a:pt x="54045" y="456611"/>
                  </a:lnTo>
                  <a:lnTo>
                    <a:pt x="61988" y="514306"/>
                  </a:lnTo>
                  <a:lnTo>
                    <a:pt x="70246" y="572033"/>
                  </a:lnTo>
                  <a:lnTo>
                    <a:pt x="78811" y="629763"/>
                  </a:lnTo>
                  <a:lnTo>
                    <a:pt x="87676" y="687463"/>
                  </a:lnTo>
                  <a:lnTo>
                    <a:pt x="96830" y="745103"/>
                  </a:lnTo>
                  <a:lnTo>
                    <a:pt x="106266" y="802651"/>
                  </a:lnTo>
                  <a:lnTo>
                    <a:pt x="115975" y="860076"/>
                  </a:lnTo>
                  <a:lnTo>
                    <a:pt x="125948" y="917347"/>
                  </a:lnTo>
                  <a:lnTo>
                    <a:pt x="136177" y="974433"/>
                  </a:lnTo>
                  <a:lnTo>
                    <a:pt x="146653" y="1031303"/>
                  </a:lnTo>
                  <a:lnTo>
                    <a:pt x="157368" y="1087924"/>
                  </a:lnTo>
                  <a:lnTo>
                    <a:pt x="168313" y="1144267"/>
                  </a:lnTo>
                  <a:lnTo>
                    <a:pt x="179479" y="1200299"/>
                  </a:lnTo>
                  <a:lnTo>
                    <a:pt x="190858" y="1255990"/>
                  </a:lnTo>
                  <a:lnTo>
                    <a:pt x="202441" y="1311309"/>
                  </a:lnTo>
                  <a:lnTo>
                    <a:pt x="214219" y="1366223"/>
                  </a:lnTo>
                  <a:lnTo>
                    <a:pt x="226185" y="1420703"/>
                  </a:lnTo>
                  <a:lnTo>
                    <a:pt x="238328" y="1474716"/>
                  </a:lnTo>
                  <a:lnTo>
                    <a:pt x="250642" y="1528232"/>
                  </a:lnTo>
                  <a:lnTo>
                    <a:pt x="263117" y="1581219"/>
                  </a:lnTo>
                  <a:lnTo>
                    <a:pt x="275744" y="1633646"/>
                  </a:lnTo>
                  <a:lnTo>
                    <a:pt x="288515" y="1685482"/>
                  </a:lnTo>
                  <a:lnTo>
                    <a:pt x="301422" y="1736696"/>
                  </a:lnTo>
                  <a:lnTo>
                    <a:pt x="314455" y="1787256"/>
                  </a:lnTo>
                  <a:lnTo>
                    <a:pt x="327606" y="1837131"/>
                  </a:lnTo>
                  <a:lnTo>
                    <a:pt x="340867" y="1886290"/>
                  </a:lnTo>
                  <a:lnTo>
                    <a:pt x="354229" y="1934702"/>
                  </a:lnTo>
                  <a:lnTo>
                    <a:pt x="367683" y="1982336"/>
                  </a:lnTo>
                  <a:lnTo>
                    <a:pt x="381221" y="2029160"/>
                  </a:lnTo>
                  <a:lnTo>
                    <a:pt x="394835" y="2075143"/>
                  </a:lnTo>
                  <a:lnTo>
                    <a:pt x="408514" y="2120253"/>
                  </a:lnTo>
                  <a:lnTo>
                    <a:pt x="422252" y="2164461"/>
                  </a:lnTo>
                  <a:lnTo>
                    <a:pt x="436039" y="2207734"/>
                  </a:lnTo>
                  <a:lnTo>
                    <a:pt x="449867" y="2250041"/>
                  </a:lnTo>
                  <a:lnTo>
                    <a:pt x="463726" y="2291351"/>
                  </a:lnTo>
                  <a:lnTo>
                    <a:pt x="477610" y="2331633"/>
                  </a:lnTo>
                  <a:lnTo>
                    <a:pt x="491508" y="2370856"/>
                  </a:lnTo>
                  <a:lnTo>
                    <a:pt x="505413" y="2408988"/>
                  </a:lnTo>
                  <a:lnTo>
                    <a:pt x="519315" y="2445998"/>
                  </a:lnTo>
                  <a:lnTo>
                    <a:pt x="533207" y="2481855"/>
                  </a:lnTo>
                  <a:lnTo>
                    <a:pt x="560923" y="2549985"/>
                  </a:lnTo>
                  <a:lnTo>
                    <a:pt x="588492" y="2613128"/>
                  </a:lnTo>
                  <a:lnTo>
                    <a:pt x="615846" y="2671034"/>
                  </a:lnTo>
                  <a:lnTo>
                    <a:pt x="670665" y="2752130"/>
                  </a:lnTo>
                  <a:lnTo>
                    <a:pt x="714083" y="2803104"/>
                  </a:lnTo>
                  <a:lnTo>
                    <a:pt x="759396" y="2850962"/>
                  </a:lnTo>
                  <a:lnTo>
                    <a:pt x="806324" y="2895795"/>
                  </a:lnTo>
                  <a:lnTo>
                    <a:pt x="854589" y="2937696"/>
                  </a:lnTo>
                  <a:lnTo>
                    <a:pt x="903911" y="2976758"/>
                  </a:lnTo>
                  <a:lnTo>
                    <a:pt x="954012" y="3013072"/>
                  </a:lnTo>
                  <a:lnTo>
                    <a:pt x="1004612" y="3046733"/>
                  </a:lnTo>
                  <a:lnTo>
                    <a:pt x="1055433" y="3077831"/>
                  </a:lnTo>
                  <a:lnTo>
                    <a:pt x="1106195" y="3106459"/>
                  </a:lnTo>
                  <a:lnTo>
                    <a:pt x="1156620" y="3132711"/>
                  </a:lnTo>
                  <a:lnTo>
                    <a:pt x="1206429" y="3156678"/>
                  </a:lnTo>
                  <a:lnTo>
                    <a:pt x="1255341" y="3178453"/>
                  </a:lnTo>
                  <a:lnTo>
                    <a:pt x="1303080" y="3198128"/>
                  </a:lnTo>
                  <a:lnTo>
                    <a:pt x="1349365" y="3215796"/>
                  </a:lnTo>
                  <a:lnTo>
                    <a:pt x="1393917" y="3231550"/>
                  </a:lnTo>
                  <a:lnTo>
                    <a:pt x="1436458" y="3245482"/>
                  </a:lnTo>
                  <a:lnTo>
                    <a:pt x="1476708" y="3257685"/>
                  </a:lnTo>
                  <a:lnTo>
                    <a:pt x="1514389" y="3268250"/>
                  </a:lnTo>
                  <a:lnTo>
                    <a:pt x="1580925" y="3284839"/>
                  </a:lnTo>
                  <a:lnTo>
                    <a:pt x="1633836" y="3295991"/>
                  </a:lnTo>
                  <a:lnTo>
                    <a:pt x="1682769" y="3304140"/>
                  </a:lnTo>
                  <a:lnTo>
                    <a:pt x="1691849" y="3304934"/>
                  </a:lnTo>
                  <a:lnTo>
                    <a:pt x="1688489" y="3304217"/>
                  </a:lnTo>
                  <a:lnTo>
                    <a:pt x="1688256" y="3364977"/>
                  </a:lnTo>
                  <a:lnTo>
                    <a:pt x="1688215" y="3414865"/>
                  </a:lnTo>
                  <a:lnTo>
                    <a:pt x="1688329" y="3455856"/>
                  </a:lnTo>
                  <a:lnTo>
                    <a:pt x="1688888" y="3519057"/>
                  </a:lnTo>
                  <a:lnTo>
                    <a:pt x="1689655" y="3570397"/>
                  </a:lnTo>
                  <a:lnTo>
                    <a:pt x="1690030" y="3596561"/>
                  </a:lnTo>
                  <a:lnTo>
                    <a:pt x="1690352" y="3625690"/>
                  </a:lnTo>
                  <a:lnTo>
                    <a:pt x="1690588" y="3659762"/>
                  </a:lnTo>
                  <a:lnTo>
                    <a:pt x="1690703" y="3700753"/>
                  </a:lnTo>
                  <a:lnTo>
                    <a:pt x="1690661" y="3750641"/>
                  </a:lnTo>
                  <a:lnTo>
                    <a:pt x="1690429" y="3811402"/>
                  </a:lnTo>
                  <a:lnTo>
                    <a:pt x="0" y="3809187"/>
                  </a:lnTo>
                  <a:lnTo>
                    <a:pt x="38" y="3758397"/>
                  </a:lnTo>
                  <a:lnTo>
                    <a:pt x="77" y="3707608"/>
                  </a:lnTo>
                  <a:lnTo>
                    <a:pt x="116" y="3656819"/>
                  </a:lnTo>
                  <a:lnTo>
                    <a:pt x="155" y="3606030"/>
                  </a:lnTo>
                  <a:lnTo>
                    <a:pt x="194" y="3555241"/>
                  </a:lnTo>
                  <a:lnTo>
                    <a:pt x="233" y="3504452"/>
                  </a:lnTo>
                  <a:lnTo>
                    <a:pt x="272" y="3453662"/>
                  </a:lnTo>
                  <a:lnTo>
                    <a:pt x="310" y="3402873"/>
                  </a:lnTo>
                  <a:lnTo>
                    <a:pt x="349" y="3352084"/>
                  </a:lnTo>
                  <a:lnTo>
                    <a:pt x="388" y="3301295"/>
                  </a:lnTo>
                  <a:lnTo>
                    <a:pt x="427" y="3250506"/>
                  </a:lnTo>
                  <a:lnTo>
                    <a:pt x="466" y="3199717"/>
                  </a:lnTo>
                  <a:lnTo>
                    <a:pt x="505" y="3148927"/>
                  </a:lnTo>
                  <a:lnTo>
                    <a:pt x="544" y="3098138"/>
                  </a:lnTo>
                  <a:lnTo>
                    <a:pt x="583" y="3047349"/>
                  </a:lnTo>
                  <a:lnTo>
                    <a:pt x="621" y="2996560"/>
                  </a:lnTo>
                  <a:lnTo>
                    <a:pt x="660" y="2945771"/>
                  </a:lnTo>
                  <a:lnTo>
                    <a:pt x="699" y="2894982"/>
                  </a:lnTo>
                  <a:lnTo>
                    <a:pt x="738" y="2844192"/>
                  </a:lnTo>
                  <a:lnTo>
                    <a:pt x="777" y="2793403"/>
                  </a:lnTo>
                  <a:lnTo>
                    <a:pt x="816" y="2742614"/>
                  </a:lnTo>
                  <a:lnTo>
                    <a:pt x="855" y="2691825"/>
                  </a:lnTo>
                  <a:lnTo>
                    <a:pt x="893" y="2641036"/>
                  </a:lnTo>
                  <a:lnTo>
                    <a:pt x="932" y="2590246"/>
                  </a:lnTo>
                  <a:lnTo>
                    <a:pt x="971" y="2539457"/>
                  </a:lnTo>
                  <a:lnTo>
                    <a:pt x="1010" y="2488668"/>
                  </a:lnTo>
                  <a:lnTo>
                    <a:pt x="1049" y="2437879"/>
                  </a:lnTo>
                  <a:lnTo>
                    <a:pt x="1088" y="2387090"/>
                  </a:lnTo>
                  <a:lnTo>
                    <a:pt x="1127" y="2336301"/>
                  </a:lnTo>
                  <a:lnTo>
                    <a:pt x="1165" y="2285511"/>
                  </a:lnTo>
                  <a:lnTo>
                    <a:pt x="1204" y="2234722"/>
                  </a:lnTo>
                  <a:lnTo>
                    <a:pt x="1243" y="2183933"/>
                  </a:lnTo>
                  <a:lnTo>
                    <a:pt x="1282" y="2133144"/>
                  </a:lnTo>
                  <a:lnTo>
                    <a:pt x="1321" y="2082355"/>
                  </a:lnTo>
                  <a:lnTo>
                    <a:pt x="1360" y="2031566"/>
                  </a:lnTo>
                  <a:lnTo>
                    <a:pt x="1399" y="1980776"/>
                  </a:lnTo>
                  <a:lnTo>
                    <a:pt x="1437" y="1929987"/>
                  </a:lnTo>
                  <a:lnTo>
                    <a:pt x="1476" y="1879198"/>
                  </a:lnTo>
                  <a:lnTo>
                    <a:pt x="1515" y="1828409"/>
                  </a:lnTo>
                  <a:lnTo>
                    <a:pt x="1554" y="1777620"/>
                  </a:lnTo>
                  <a:lnTo>
                    <a:pt x="1593" y="1726831"/>
                  </a:lnTo>
                  <a:lnTo>
                    <a:pt x="1632" y="1676041"/>
                  </a:lnTo>
                  <a:lnTo>
                    <a:pt x="1671" y="1625252"/>
                  </a:lnTo>
                  <a:lnTo>
                    <a:pt x="1709" y="1574463"/>
                  </a:lnTo>
                  <a:lnTo>
                    <a:pt x="1748" y="1523674"/>
                  </a:lnTo>
                  <a:lnTo>
                    <a:pt x="1787" y="1472885"/>
                  </a:lnTo>
                  <a:lnTo>
                    <a:pt x="1826" y="1422096"/>
                  </a:lnTo>
                  <a:lnTo>
                    <a:pt x="1865" y="1371306"/>
                  </a:lnTo>
                  <a:lnTo>
                    <a:pt x="1904" y="1320517"/>
                  </a:lnTo>
                  <a:lnTo>
                    <a:pt x="1943" y="1269728"/>
                  </a:lnTo>
                  <a:lnTo>
                    <a:pt x="1981" y="1218939"/>
                  </a:lnTo>
                  <a:lnTo>
                    <a:pt x="2020" y="1168150"/>
                  </a:lnTo>
                  <a:lnTo>
                    <a:pt x="2059" y="1117361"/>
                  </a:lnTo>
                  <a:lnTo>
                    <a:pt x="2098" y="1066571"/>
                  </a:lnTo>
                  <a:lnTo>
                    <a:pt x="2137" y="1015782"/>
                  </a:lnTo>
                  <a:lnTo>
                    <a:pt x="2176" y="964993"/>
                  </a:lnTo>
                  <a:lnTo>
                    <a:pt x="2215" y="914204"/>
                  </a:lnTo>
                  <a:lnTo>
                    <a:pt x="2253" y="863415"/>
                  </a:lnTo>
                  <a:lnTo>
                    <a:pt x="2292" y="812626"/>
                  </a:lnTo>
                  <a:lnTo>
                    <a:pt x="2331" y="761837"/>
                  </a:lnTo>
                  <a:lnTo>
                    <a:pt x="2370" y="711047"/>
                  </a:lnTo>
                  <a:lnTo>
                    <a:pt x="2409" y="660258"/>
                  </a:lnTo>
                  <a:lnTo>
                    <a:pt x="2448" y="609469"/>
                  </a:lnTo>
                  <a:lnTo>
                    <a:pt x="2487" y="558680"/>
                  </a:lnTo>
                  <a:lnTo>
                    <a:pt x="2525" y="507891"/>
                  </a:lnTo>
                  <a:lnTo>
                    <a:pt x="2564" y="457102"/>
                  </a:lnTo>
                  <a:lnTo>
                    <a:pt x="2603" y="406313"/>
                  </a:lnTo>
                  <a:lnTo>
                    <a:pt x="2642" y="355523"/>
                  </a:lnTo>
                  <a:lnTo>
                    <a:pt x="2681" y="304734"/>
                  </a:lnTo>
                  <a:lnTo>
                    <a:pt x="2720" y="253945"/>
                  </a:lnTo>
                  <a:lnTo>
                    <a:pt x="2759" y="203156"/>
                  </a:lnTo>
                  <a:lnTo>
                    <a:pt x="2798" y="152367"/>
                  </a:lnTo>
                  <a:lnTo>
                    <a:pt x="2836" y="101578"/>
                  </a:lnTo>
                  <a:lnTo>
                    <a:pt x="2875" y="50789"/>
                  </a:lnTo>
                  <a:lnTo>
                    <a:pt x="2914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3173" y="0"/>
                  </a:moveTo>
                  <a:lnTo>
                    <a:pt x="2694" y="182696"/>
                  </a:lnTo>
                  <a:lnTo>
                    <a:pt x="1166" y="286475"/>
                  </a:lnTo>
                  <a:lnTo>
                    <a:pt x="0" y="502297"/>
                  </a:lnTo>
                  <a:lnTo>
                    <a:pt x="270573" y="504284"/>
                  </a:lnTo>
                  <a:lnTo>
                    <a:pt x="4868886" y="507544"/>
                  </a:lnTo>
                  <a:lnTo>
                    <a:pt x="4871587" y="410929"/>
                  </a:lnTo>
                  <a:lnTo>
                    <a:pt x="4643980" y="405260"/>
                  </a:lnTo>
                  <a:lnTo>
                    <a:pt x="4357741" y="396740"/>
                  </a:lnTo>
                  <a:lnTo>
                    <a:pt x="4070740" y="386712"/>
                  </a:lnTo>
                  <a:lnTo>
                    <a:pt x="3784223" y="375266"/>
                  </a:lnTo>
                  <a:lnTo>
                    <a:pt x="3499435" y="362491"/>
                  </a:lnTo>
                  <a:lnTo>
                    <a:pt x="3217621" y="348479"/>
                  </a:lnTo>
                  <a:lnTo>
                    <a:pt x="2940026" y="333319"/>
                  </a:lnTo>
                  <a:lnTo>
                    <a:pt x="2667895" y="317102"/>
                  </a:lnTo>
                  <a:lnTo>
                    <a:pt x="2402473" y="299918"/>
                  </a:lnTo>
                  <a:lnTo>
                    <a:pt x="2145005" y="281857"/>
                  </a:lnTo>
                  <a:lnTo>
                    <a:pt x="1896735" y="263010"/>
                  </a:lnTo>
                  <a:lnTo>
                    <a:pt x="1658910" y="243466"/>
                  </a:lnTo>
                  <a:lnTo>
                    <a:pt x="1477006" y="227390"/>
                  </a:lnTo>
                  <a:lnTo>
                    <a:pt x="1303220" y="210973"/>
                  </a:lnTo>
                  <a:lnTo>
                    <a:pt x="1138189" y="194260"/>
                  </a:lnTo>
                  <a:lnTo>
                    <a:pt x="982552" y="177298"/>
                  </a:lnTo>
                  <a:lnTo>
                    <a:pt x="872372" y="164441"/>
                  </a:lnTo>
                  <a:lnTo>
                    <a:pt x="768103" y="151489"/>
                  </a:lnTo>
                  <a:lnTo>
                    <a:pt x="682270" y="135655"/>
                  </a:lnTo>
                  <a:lnTo>
                    <a:pt x="530576" y="108422"/>
                  </a:lnTo>
                  <a:lnTo>
                    <a:pt x="346663" y="76186"/>
                  </a:lnTo>
                  <a:lnTo>
                    <a:pt x="248239" y="58518"/>
                  </a:lnTo>
                  <a:lnTo>
                    <a:pt x="205022" y="50336"/>
                  </a:lnTo>
                  <a:lnTo>
                    <a:pt x="165240" y="42369"/>
                  </a:lnTo>
                  <a:lnTo>
                    <a:pt x="94306" y="26423"/>
                  </a:lnTo>
                  <a:lnTo>
                    <a:pt x="32075" y="9361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4868887" y="507544"/>
                  </a:moveTo>
                  <a:lnTo>
                    <a:pt x="4817972" y="507470"/>
                  </a:lnTo>
                  <a:lnTo>
                    <a:pt x="4779653" y="507457"/>
                  </a:lnTo>
                  <a:lnTo>
                    <a:pt x="4731446" y="507447"/>
                  </a:lnTo>
                  <a:lnTo>
                    <a:pt x="4673823" y="507441"/>
                  </a:lnTo>
                  <a:lnTo>
                    <a:pt x="4607257" y="507438"/>
                  </a:lnTo>
                  <a:lnTo>
                    <a:pt x="4532218" y="507437"/>
                  </a:lnTo>
                  <a:lnTo>
                    <a:pt x="4491669" y="507437"/>
                  </a:lnTo>
                  <a:lnTo>
                    <a:pt x="4449179" y="507438"/>
                  </a:lnTo>
                  <a:lnTo>
                    <a:pt x="4404806" y="507439"/>
                  </a:lnTo>
                  <a:lnTo>
                    <a:pt x="4358611" y="507440"/>
                  </a:lnTo>
                  <a:lnTo>
                    <a:pt x="4310651" y="507441"/>
                  </a:lnTo>
                  <a:lnTo>
                    <a:pt x="4260987" y="507443"/>
                  </a:lnTo>
                  <a:lnTo>
                    <a:pt x="4209676" y="507444"/>
                  </a:lnTo>
                  <a:lnTo>
                    <a:pt x="4156778" y="507445"/>
                  </a:lnTo>
                  <a:lnTo>
                    <a:pt x="4102351" y="507446"/>
                  </a:lnTo>
                  <a:lnTo>
                    <a:pt x="4046455" y="507447"/>
                  </a:lnTo>
                  <a:lnTo>
                    <a:pt x="3989149" y="507448"/>
                  </a:lnTo>
                  <a:lnTo>
                    <a:pt x="3930492" y="507448"/>
                  </a:lnTo>
                  <a:lnTo>
                    <a:pt x="3870542" y="507447"/>
                  </a:lnTo>
                  <a:lnTo>
                    <a:pt x="3809359" y="507446"/>
                  </a:lnTo>
                  <a:lnTo>
                    <a:pt x="3747001" y="507445"/>
                  </a:lnTo>
                  <a:lnTo>
                    <a:pt x="3683528" y="507442"/>
                  </a:lnTo>
                  <a:lnTo>
                    <a:pt x="3618999" y="507439"/>
                  </a:lnTo>
                  <a:lnTo>
                    <a:pt x="3553472" y="507435"/>
                  </a:lnTo>
                  <a:lnTo>
                    <a:pt x="3487007" y="507430"/>
                  </a:lnTo>
                  <a:lnTo>
                    <a:pt x="3419662" y="507424"/>
                  </a:lnTo>
                  <a:lnTo>
                    <a:pt x="3351497" y="507417"/>
                  </a:lnTo>
                  <a:lnTo>
                    <a:pt x="3282570" y="507409"/>
                  </a:lnTo>
                  <a:lnTo>
                    <a:pt x="3212940" y="507400"/>
                  </a:lnTo>
                  <a:lnTo>
                    <a:pt x="3142667" y="507389"/>
                  </a:lnTo>
                  <a:lnTo>
                    <a:pt x="3071810" y="507377"/>
                  </a:lnTo>
                  <a:lnTo>
                    <a:pt x="3000426" y="507363"/>
                  </a:lnTo>
                  <a:lnTo>
                    <a:pt x="2928576" y="507348"/>
                  </a:lnTo>
                  <a:lnTo>
                    <a:pt x="2856318" y="507331"/>
                  </a:lnTo>
                  <a:lnTo>
                    <a:pt x="2783712" y="507312"/>
                  </a:lnTo>
                  <a:lnTo>
                    <a:pt x="2710816" y="507292"/>
                  </a:lnTo>
                  <a:lnTo>
                    <a:pt x="2637689" y="507270"/>
                  </a:lnTo>
                  <a:lnTo>
                    <a:pt x="2564390" y="507245"/>
                  </a:lnTo>
                  <a:lnTo>
                    <a:pt x="2490979" y="507219"/>
                  </a:lnTo>
                  <a:lnTo>
                    <a:pt x="2417513" y="507191"/>
                  </a:lnTo>
                  <a:lnTo>
                    <a:pt x="2344053" y="507160"/>
                  </a:lnTo>
                  <a:lnTo>
                    <a:pt x="2270657" y="507128"/>
                  </a:lnTo>
                  <a:lnTo>
                    <a:pt x="2197384" y="507093"/>
                  </a:lnTo>
                  <a:lnTo>
                    <a:pt x="2124293" y="507055"/>
                  </a:lnTo>
                  <a:lnTo>
                    <a:pt x="2051444" y="507015"/>
                  </a:lnTo>
                  <a:lnTo>
                    <a:pt x="1978894" y="506973"/>
                  </a:lnTo>
                  <a:lnTo>
                    <a:pt x="1906703" y="506928"/>
                  </a:lnTo>
                  <a:lnTo>
                    <a:pt x="1834930" y="506880"/>
                  </a:lnTo>
                  <a:lnTo>
                    <a:pt x="1763635" y="506829"/>
                  </a:lnTo>
                  <a:lnTo>
                    <a:pt x="1692875" y="506776"/>
                  </a:lnTo>
                  <a:lnTo>
                    <a:pt x="1622710" y="506719"/>
                  </a:lnTo>
                  <a:lnTo>
                    <a:pt x="1553199" y="506660"/>
                  </a:lnTo>
                  <a:lnTo>
                    <a:pt x="1484401" y="506597"/>
                  </a:lnTo>
                  <a:lnTo>
                    <a:pt x="1416375" y="506532"/>
                  </a:lnTo>
                  <a:lnTo>
                    <a:pt x="1349179" y="506463"/>
                  </a:lnTo>
                  <a:lnTo>
                    <a:pt x="1282874" y="506390"/>
                  </a:lnTo>
                  <a:lnTo>
                    <a:pt x="1217517" y="506315"/>
                  </a:lnTo>
                  <a:lnTo>
                    <a:pt x="1153168" y="506236"/>
                  </a:lnTo>
                  <a:lnTo>
                    <a:pt x="1089886" y="506153"/>
                  </a:lnTo>
                  <a:lnTo>
                    <a:pt x="1027729" y="506067"/>
                  </a:lnTo>
                  <a:lnTo>
                    <a:pt x="966757" y="505977"/>
                  </a:lnTo>
                  <a:lnTo>
                    <a:pt x="907029" y="505883"/>
                  </a:lnTo>
                  <a:lnTo>
                    <a:pt x="848604" y="505785"/>
                  </a:lnTo>
                  <a:lnTo>
                    <a:pt x="791540" y="505684"/>
                  </a:lnTo>
                  <a:lnTo>
                    <a:pt x="735897" y="505578"/>
                  </a:lnTo>
                  <a:lnTo>
                    <a:pt x="681733" y="505468"/>
                  </a:lnTo>
                  <a:lnTo>
                    <a:pt x="629108" y="505354"/>
                  </a:lnTo>
                  <a:lnTo>
                    <a:pt x="578081" y="505236"/>
                  </a:lnTo>
                  <a:lnTo>
                    <a:pt x="528709" y="505114"/>
                  </a:lnTo>
                  <a:lnTo>
                    <a:pt x="481054" y="504987"/>
                  </a:lnTo>
                  <a:lnTo>
                    <a:pt x="435173" y="504856"/>
                  </a:lnTo>
                  <a:lnTo>
                    <a:pt x="391125" y="504720"/>
                  </a:lnTo>
                  <a:lnTo>
                    <a:pt x="348970" y="504579"/>
                  </a:lnTo>
                  <a:lnTo>
                    <a:pt x="308766" y="504434"/>
                  </a:lnTo>
                  <a:lnTo>
                    <a:pt x="270573" y="504284"/>
                  </a:lnTo>
                  <a:lnTo>
                    <a:pt x="200454" y="503969"/>
                  </a:lnTo>
                  <a:lnTo>
                    <a:pt x="139083" y="503635"/>
                  </a:lnTo>
                  <a:lnTo>
                    <a:pt x="86934" y="503279"/>
                  </a:lnTo>
                  <a:lnTo>
                    <a:pt x="44478" y="502903"/>
                  </a:lnTo>
                  <a:lnTo>
                    <a:pt x="0" y="502297"/>
                  </a:lnTo>
                  <a:lnTo>
                    <a:pt x="145" y="446740"/>
                  </a:lnTo>
                  <a:lnTo>
                    <a:pt x="315" y="400545"/>
                  </a:lnTo>
                  <a:lnTo>
                    <a:pt x="715" y="331659"/>
                  </a:lnTo>
                  <a:lnTo>
                    <a:pt x="1167" y="286474"/>
                  </a:lnTo>
                  <a:lnTo>
                    <a:pt x="1872" y="243096"/>
                  </a:lnTo>
                  <a:lnTo>
                    <a:pt x="2098" y="230561"/>
                  </a:lnTo>
                  <a:lnTo>
                    <a:pt x="2694" y="182696"/>
                  </a:lnTo>
                  <a:lnTo>
                    <a:pt x="2983" y="130782"/>
                  </a:lnTo>
                  <a:lnTo>
                    <a:pt x="3148" y="52176"/>
                  </a:lnTo>
                  <a:lnTo>
                    <a:pt x="3173" y="0"/>
                  </a:lnTo>
                  <a:lnTo>
                    <a:pt x="32075" y="9361"/>
                  </a:lnTo>
                  <a:lnTo>
                    <a:pt x="94306" y="26422"/>
                  </a:lnTo>
                  <a:lnTo>
                    <a:pt x="165241" y="42369"/>
                  </a:lnTo>
                  <a:lnTo>
                    <a:pt x="205022" y="50335"/>
                  </a:lnTo>
                  <a:lnTo>
                    <a:pt x="248240" y="58517"/>
                  </a:lnTo>
                  <a:lnTo>
                    <a:pt x="295314" y="67079"/>
                  </a:lnTo>
                  <a:lnTo>
                    <a:pt x="346664" y="76186"/>
                  </a:lnTo>
                  <a:lnTo>
                    <a:pt x="402711" y="86002"/>
                  </a:lnTo>
                  <a:lnTo>
                    <a:pt x="463876" y="96692"/>
                  </a:lnTo>
                  <a:lnTo>
                    <a:pt x="530577" y="108421"/>
                  </a:lnTo>
                  <a:lnTo>
                    <a:pt x="603235" y="121354"/>
                  </a:lnTo>
                  <a:lnTo>
                    <a:pt x="682271" y="135655"/>
                  </a:lnTo>
                  <a:lnTo>
                    <a:pt x="768104" y="151489"/>
                  </a:lnTo>
                  <a:lnTo>
                    <a:pt x="802187" y="155815"/>
                  </a:lnTo>
                  <a:lnTo>
                    <a:pt x="872373" y="164441"/>
                  </a:lnTo>
                  <a:lnTo>
                    <a:pt x="945186" y="173024"/>
                  </a:lnTo>
                  <a:lnTo>
                    <a:pt x="1020547" y="181559"/>
                  </a:lnTo>
                  <a:lnTo>
                    <a:pt x="1059157" y="185807"/>
                  </a:lnTo>
                  <a:lnTo>
                    <a:pt x="1098375" y="190041"/>
                  </a:lnTo>
                  <a:lnTo>
                    <a:pt x="1138190" y="194260"/>
                  </a:lnTo>
                  <a:lnTo>
                    <a:pt x="1178592" y="198463"/>
                  </a:lnTo>
                  <a:lnTo>
                    <a:pt x="1219571" y="202650"/>
                  </a:lnTo>
                  <a:lnTo>
                    <a:pt x="1261117" y="206820"/>
                  </a:lnTo>
                  <a:lnTo>
                    <a:pt x="1303220" y="210973"/>
                  </a:lnTo>
                  <a:lnTo>
                    <a:pt x="1345871" y="215107"/>
                  </a:lnTo>
                  <a:lnTo>
                    <a:pt x="1389058" y="219221"/>
                  </a:lnTo>
                  <a:lnTo>
                    <a:pt x="1432774" y="223316"/>
                  </a:lnTo>
                  <a:lnTo>
                    <a:pt x="1477006" y="227390"/>
                  </a:lnTo>
                  <a:lnTo>
                    <a:pt x="1521746" y="231443"/>
                  </a:lnTo>
                  <a:lnTo>
                    <a:pt x="1566983" y="235473"/>
                  </a:lnTo>
                  <a:lnTo>
                    <a:pt x="1612708" y="239481"/>
                  </a:lnTo>
                  <a:lnTo>
                    <a:pt x="1658910" y="243466"/>
                  </a:lnTo>
                  <a:lnTo>
                    <a:pt x="1705580" y="247426"/>
                  </a:lnTo>
                  <a:lnTo>
                    <a:pt x="1752708" y="251361"/>
                  </a:lnTo>
                  <a:lnTo>
                    <a:pt x="1800283" y="255270"/>
                  </a:lnTo>
                  <a:lnTo>
                    <a:pt x="1848295" y="259154"/>
                  </a:lnTo>
                  <a:lnTo>
                    <a:pt x="1896736" y="263009"/>
                  </a:lnTo>
                  <a:lnTo>
                    <a:pt x="1945594" y="266838"/>
                  </a:lnTo>
                  <a:lnTo>
                    <a:pt x="1994860" y="270637"/>
                  </a:lnTo>
                  <a:lnTo>
                    <a:pt x="2044524" y="274407"/>
                  </a:lnTo>
                  <a:lnTo>
                    <a:pt x="2094576" y="278147"/>
                  </a:lnTo>
                  <a:lnTo>
                    <a:pt x="2145005" y="281857"/>
                  </a:lnTo>
                  <a:lnTo>
                    <a:pt x="2195803" y="285535"/>
                  </a:lnTo>
                  <a:lnTo>
                    <a:pt x="2246958" y="289181"/>
                  </a:lnTo>
                  <a:lnTo>
                    <a:pt x="2298462" y="292794"/>
                  </a:lnTo>
                  <a:lnTo>
                    <a:pt x="2350304" y="296373"/>
                  </a:lnTo>
                  <a:lnTo>
                    <a:pt x="2402474" y="299918"/>
                  </a:lnTo>
                  <a:lnTo>
                    <a:pt x="2454961" y="303428"/>
                  </a:lnTo>
                  <a:lnTo>
                    <a:pt x="2507758" y="306902"/>
                  </a:lnTo>
                  <a:lnTo>
                    <a:pt x="2560852" y="310339"/>
                  </a:lnTo>
                  <a:lnTo>
                    <a:pt x="2614235" y="313740"/>
                  </a:lnTo>
                  <a:lnTo>
                    <a:pt x="2667896" y="317102"/>
                  </a:lnTo>
                  <a:lnTo>
                    <a:pt x="2721825" y="320426"/>
                  </a:lnTo>
                  <a:lnTo>
                    <a:pt x="2776013" y="323710"/>
                  </a:lnTo>
                  <a:lnTo>
                    <a:pt x="2830449" y="326954"/>
                  </a:lnTo>
                  <a:lnTo>
                    <a:pt x="2885124" y="330157"/>
                  </a:lnTo>
                  <a:lnTo>
                    <a:pt x="2940027" y="333319"/>
                  </a:lnTo>
                  <a:lnTo>
                    <a:pt x="2995148" y="336438"/>
                  </a:lnTo>
                  <a:lnTo>
                    <a:pt x="3050479" y="339515"/>
                  </a:lnTo>
                  <a:lnTo>
                    <a:pt x="3106008" y="342547"/>
                  </a:lnTo>
                  <a:lnTo>
                    <a:pt x="3161725" y="345536"/>
                  </a:lnTo>
                  <a:lnTo>
                    <a:pt x="3217622" y="348479"/>
                  </a:lnTo>
                  <a:lnTo>
                    <a:pt x="3273687" y="351376"/>
                  </a:lnTo>
                  <a:lnTo>
                    <a:pt x="3329911" y="354226"/>
                  </a:lnTo>
                  <a:lnTo>
                    <a:pt x="3386283" y="357030"/>
                  </a:lnTo>
                  <a:lnTo>
                    <a:pt x="3442795" y="359785"/>
                  </a:lnTo>
                  <a:lnTo>
                    <a:pt x="3499436" y="362491"/>
                  </a:lnTo>
                  <a:lnTo>
                    <a:pt x="3556195" y="365148"/>
                  </a:lnTo>
                  <a:lnTo>
                    <a:pt x="3613064" y="367754"/>
                  </a:lnTo>
                  <a:lnTo>
                    <a:pt x="3670031" y="370310"/>
                  </a:lnTo>
                  <a:lnTo>
                    <a:pt x="3727088" y="372814"/>
                  </a:lnTo>
                  <a:lnTo>
                    <a:pt x="3784223" y="375265"/>
                  </a:lnTo>
                  <a:lnTo>
                    <a:pt x="3841428" y="377664"/>
                  </a:lnTo>
                  <a:lnTo>
                    <a:pt x="3898692" y="380008"/>
                  </a:lnTo>
                  <a:lnTo>
                    <a:pt x="3956006" y="382298"/>
                  </a:lnTo>
                  <a:lnTo>
                    <a:pt x="4013358" y="384533"/>
                  </a:lnTo>
                  <a:lnTo>
                    <a:pt x="4070740" y="386712"/>
                  </a:lnTo>
                  <a:lnTo>
                    <a:pt x="4128141" y="388834"/>
                  </a:lnTo>
                  <a:lnTo>
                    <a:pt x="4185552" y="390898"/>
                  </a:lnTo>
                  <a:lnTo>
                    <a:pt x="4242962" y="392905"/>
                  </a:lnTo>
                  <a:lnTo>
                    <a:pt x="4300362" y="394852"/>
                  </a:lnTo>
                  <a:lnTo>
                    <a:pt x="4357741" y="396740"/>
                  </a:lnTo>
                  <a:lnTo>
                    <a:pt x="4415089" y="398567"/>
                  </a:lnTo>
                  <a:lnTo>
                    <a:pt x="4472398" y="400334"/>
                  </a:lnTo>
                  <a:lnTo>
                    <a:pt x="4529656" y="402038"/>
                  </a:lnTo>
                  <a:lnTo>
                    <a:pt x="4586853" y="403681"/>
                  </a:lnTo>
                  <a:lnTo>
                    <a:pt x="4643980" y="405259"/>
                  </a:lnTo>
                  <a:lnTo>
                    <a:pt x="4701027" y="406774"/>
                  </a:lnTo>
                  <a:lnTo>
                    <a:pt x="4757984" y="408225"/>
                  </a:lnTo>
                  <a:lnTo>
                    <a:pt x="4814841" y="409610"/>
                  </a:lnTo>
                  <a:lnTo>
                    <a:pt x="4871588" y="410928"/>
                  </a:lnTo>
                  <a:lnTo>
                    <a:pt x="4868887" y="5075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5231" y="1934498"/>
              <a:ext cx="3002280" cy="2588260"/>
            </a:xfrm>
            <a:custGeom>
              <a:avLst/>
              <a:gdLst/>
              <a:ahLst/>
              <a:cxnLst/>
              <a:rect l="l" t="t" r="r" b="b"/>
              <a:pathLst>
                <a:path w="3002279" h="2588260">
                  <a:moveTo>
                    <a:pt x="3002062" y="0"/>
                  </a:moveTo>
                  <a:lnTo>
                    <a:pt x="2909135" y="23461"/>
                  </a:lnTo>
                  <a:lnTo>
                    <a:pt x="2927781" y="45114"/>
                  </a:lnTo>
                  <a:lnTo>
                    <a:pt x="0" y="2566469"/>
                  </a:lnTo>
                  <a:lnTo>
                    <a:pt x="18646" y="2588121"/>
                  </a:lnTo>
                  <a:lnTo>
                    <a:pt x="2946427" y="66766"/>
                  </a:lnTo>
                  <a:lnTo>
                    <a:pt x="2965075" y="88419"/>
                  </a:lnTo>
                  <a:lnTo>
                    <a:pt x="3002062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04786" y="2939299"/>
              <a:ext cx="852493" cy="164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4786" y="2939300"/>
              <a:ext cx="852805" cy="165100"/>
            </a:xfrm>
            <a:custGeom>
              <a:avLst/>
              <a:gdLst/>
              <a:ahLst/>
              <a:cxnLst/>
              <a:rect l="l" t="t" r="r" b="b"/>
              <a:pathLst>
                <a:path w="852804" h="165100">
                  <a:moveTo>
                    <a:pt x="0" y="164911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4911"/>
                  </a:lnTo>
                  <a:lnTo>
                    <a:pt x="0" y="1649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500987" y="2893943"/>
            <a:ext cx="13989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4935" marR="5080" indent="-102870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bottom-up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5674" y="2879003"/>
            <a:ext cx="1779905" cy="2760980"/>
            <a:chOff x="5687744" y="2396403"/>
            <a:chExt cx="1779905" cy="2760980"/>
          </a:xfrm>
        </p:grpSpPr>
        <p:sp>
          <p:nvSpPr>
            <p:cNvPr id="12" name="object 12"/>
            <p:cNvSpPr/>
            <p:nvPr/>
          </p:nvSpPr>
          <p:spPr>
            <a:xfrm>
              <a:off x="5687744" y="2396403"/>
              <a:ext cx="1772920" cy="2760980"/>
            </a:xfrm>
            <a:custGeom>
              <a:avLst/>
              <a:gdLst/>
              <a:ahLst/>
              <a:cxnLst/>
              <a:rect l="l" t="t" r="r" b="b"/>
              <a:pathLst>
                <a:path w="1772920" h="2760979">
                  <a:moveTo>
                    <a:pt x="64319" y="0"/>
                  </a:moveTo>
                  <a:lnTo>
                    <a:pt x="0" y="40858"/>
                  </a:lnTo>
                  <a:lnTo>
                    <a:pt x="1617966" y="2587852"/>
                  </a:lnTo>
                  <a:lnTo>
                    <a:pt x="1553646" y="2628710"/>
                  </a:lnTo>
                  <a:lnTo>
                    <a:pt x="1772702" y="2760381"/>
                  </a:lnTo>
                  <a:lnTo>
                    <a:pt x="1746605" y="2506134"/>
                  </a:lnTo>
                  <a:lnTo>
                    <a:pt x="1682286" y="2546993"/>
                  </a:lnTo>
                  <a:lnTo>
                    <a:pt x="6431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751" y="3381094"/>
              <a:ext cx="852492" cy="1664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65751" y="338109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8612" y="4345364"/>
              <a:ext cx="852492" cy="1664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08612" y="434536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087688" y="3466509"/>
            <a:ext cx="1835150" cy="15881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7625" marR="575945" indent="-34925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top-down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435610">
              <a:lnSpc>
                <a:spcPct val="100000"/>
              </a:lnSpc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familiarity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78785" y="1780732"/>
            <a:ext cx="1577975" cy="3166745"/>
            <a:chOff x="5030855" y="1298132"/>
            <a:chExt cx="1577975" cy="3166745"/>
          </a:xfrm>
        </p:grpSpPr>
        <p:sp>
          <p:nvSpPr>
            <p:cNvPr id="19" name="object 19"/>
            <p:cNvSpPr/>
            <p:nvPr/>
          </p:nvSpPr>
          <p:spPr>
            <a:xfrm>
              <a:off x="5300102" y="2418984"/>
              <a:ext cx="1308735" cy="2045970"/>
            </a:xfrm>
            <a:custGeom>
              <a:avLst/>
              <a:gdLst/>
              <a:ahLst/>
              <a:cxnLst/>
              <a:rect l="l" t="t" r="r" b="b"/>
              <a:pathLst>
                <a:path w="1308734" h="2045970">
                  <a:moveTo>
                    <a:pt x="1124619" y="1968122"/>
                  </a:moveTo>
                  <a:lnTo>
                    <a:pt x="1115791" y="1995299"/>
                  </a:lnTo>
                  <a:lnTo>
                    <a:pt x="1123198" y="1997706"/>
                  </a:lnTo>
                  <a:lnTo>
                    <a:pt x="1184822" y="2012152"/>
                  </a:lnTo>
                  <a:lnTo>
                    <a:pt x="1222002" y="2016734"/>
                  </a:lnTo>
                  <a:lnTo>
                    <a:pt x="1219804" y="2045887"/>
                  </a:lnTo>
                  <a:lnTo>
                    <a:pt x="1308510" y="2009594"/>
                  </a:lnTo>
                  <a:lnTo>
                    <a:pt x="1272745" y="1988207"/>
                  </a:lnTo>
                  <a:lnTo>
                    <a:pt x="1224154" y="1988207"/>
                  </a:lnTo>
                  <a:lnTo>
                    <a:pt x="1189845" y="1983980"/>
                  </a:lnTo>
                  <a:lnTo>
                    <a:pt x="1130888" y="1970158"/>
                  </a:lnTo>
                  <a:lnTo>
                    <a:pt x="1124619" y="1968122"/>
                  </a:lnTo>
                  <a:close/>
                </a:path>
                <a:path w="1308734" h="2045970">
                  <a:moveTo>
                    <a:pt x="1226252" y="1960405"/>
                  </a:moveTo>
                  <a:lnTo>
                    <a:pt x="1224154" y="1988207"/>
                  </a:lnTo>
                  <a:lnTo>
                    <a:pt x="1272745" y="1988207"/>
                  </a:lnTo>
                  <a:lnTo>
                    <a:pt x="1226252" y="1960405"/>
                  </a:lnTo>
                  <a:close/>
                </a:path>
                <a:path w="1308734" h="2045970">
                  <a:moveTo>
                    <a:pt x="944032" y="1890858"/>
                  </a:moveTo>
                  <a:lnTo>
                    <a:pt x="929495" y="1915459"/>
                  </a:lnTo>
                  <a:lnTo>
                    <a:pt x="941924" y="1922804"/>
                  </a:lnTo>
                  <a:lnTo>
                    <a:pt x="1001695" y="1952844"/>
                  </a:lnTo>
                  <a:lnTo>
                    <a:pt x="1034020" y="1966227"/>
                  </a:lnTo>
                  <a:lnTo>
                    <a:pt x="1044950" y="1939825"/>
                  </a:lnTo>
                  <a:lnTo>
                    <a:pt x="1013593" y="1926842"/>
                  </a:lnTo>
                  <a:lnTo>
                    <a:pt x="955624" y="1897708"/>
                  </a:lnTo>
                  <a:lnTo>
                    <a:pt x="944032" y="1890858"/>
                  </a:lnTo>
                  <a:close/>
                </a:path>
                <a:path w="1308734" h="2045970">
                  <a:moveTo>
                    <a:pt x="781707" y="1778817"/>
                  </a:moveTo>
                  <a:lnTo>
                    <a:pt x="763066" y="1800475"/>
                  </a:lnTo>
                  <a:lnTo>
                    <a:pt x="767881" y="1804620"/>
                  </a:lnTo>
                  <a:lnTo>
                    <a:pt x="824906" y="1848498"/>
                  </a:lnTo>
                  <a:lnTo>
                    <a:pt x="856019" y="1869647"/>
                  </a:lnTo>
                  <a:lnTo>
                    <a:pt x="872082" y="1846013"/>
                  </a:lnTo>
                  <a:lnTo>
                    <a:pt x="841665" y="1825339"/>
                  </a:lnTo>
                  <a:lnTo>
                    <a:pt x="785929" y="1782452"/>
                  </a:lnTo>
                  <a:lnTo>
                    <a:pt x="781707" y="1778817"/>
                  </a:lnTo>
                  <a:close/>
                </a:path>
                <a:path w="1308734" h="2045970">
                  <a:moveTo>
                    <a:pt x="637712" y="1642264"/>
                  </a:moveTo>
                  <a:lnTo>
                    <a:pt x="617010" y="1661961"/>
                  </a:lnTo>
                  <a:lnTo>
                    <a:pt x="657346" y="1704357"/>
                  </a:lnTo>
                  <a:lnTo>
                    <a:pt x="698197" y="1743345"/>
                  </a:lnTo>
                  <a:lnTo>
                    <a:pt x="717925" y="1722674"/>
                  </a:lnTo>
                  <a:lnTo>
                    <a:pt x="677574" y="1684162"/>
                  </a:lnTo>
                  <a:lnTo>
                    <a:pt x="637712" y="1642264"/>
                  </a:lnTo>
                  <a:close/>
                </a:path>
                <a:path w="1308734" h="2045970">
                  <a:moveTo>
                    <a:pt x="511312" y="1489797"/>
                  </a:moveTo>
                  <a:lnTo>
                    <a:pt x="488236" y="1506649"/>
                  </a:lnTo>
                  <a:lnTo>
                    <a:pt x="501999" y="1525496"/>
                  </a:lnTo>
                  <a:lnTo>
                    <a:pt x="552237" y="1588665"/>
                  </a:lnTo>
                  <a:lnTo>
                    <a:pt x="559748" y="1597315"/>
                  </a:lnTo>
                  <a:lnTo>
                    <a:pt x="581324" y="1578580"/>
                  </a:lnTo>
                  <a:lnTo>
                    <a:pt x="574219" y="1570396"/>
                  </a:lnTo>
                  <a:lnTo>
                    <a:pt x="524729" y="1508169"/>
                  </a:lnTo>
                  <a:lnTo>
                    <a:pt x="511312" y="1489797"/>
                  </a:lnTo>
                  <a:close/>
                </a:path>
                <a:path w="1308734" h="2045970">
                  <a:moveTo>
                    <a:pt x="400373" y="1324790"/>
                  </a:moveTo>
                  <a:lnTo>
                    <a:pt x="376064" y="1339809"/>
                  </a:lnTo>
                  <a:lnTo>
                    <a:pt x="406717" y="1389425"/>
                  </a:lnTo>
                  <a:lnTo>
                    <a:pt x="438227" y="1436348"/>
                  </a:lnTo>
                  <a:lnTo>
                    <a:pt x="461949" y="1420417"/>
                  </a:lnTo>
                  <a:lnTo>
                    <a:pt x="430742" y="1373943"/>
                  </a:lnTo>
                  <a:lnTo>
                    <a:pt x="400373" y="1324790"/>
                  </a:lnTo>
                  <a:close/>
                </a:path>
                <a:path w="1308734" h="2045970">
                  <a:moveTo>
                    <a:pt x="303982" y="1150778"/>
                  </a:moveTo>
                  <a:lnTo>
                    <a:pt x="278646" y="1163995"/>
                  </a:lnTo>
                  <a:lnTo>
                    <a:pt x="319130" y="1241598"/>
                  </a:lnTo>
                  <a:lnTo>
                    <a:pt x="332607" y="1265321"/>
                  </a:lnTo>
                  <a:lnTo>
                    <a:pt x="357452" y="1251206"/>
                  </a:lnTo>
                  <a:lnTo>
                    <a:pt x="344228" y="1227928"/>
                  </a:lnTo>
                  <a:lnTo>
                    <a:pt x="303982" y="1150778"/>
                  </a:lnTo>
                  <a:close/>
                </a:path>
                <a:path w="1308734" h="2045970">
                  <a:moveTo>
                    <a:pt x="222558" y="969758"/>
                  </a:moveTo>
                  <a:lnTo>
                    <a:pt x="195991" y="980277"/>
                  </a:lnTo>
                  <a:lnTo>
                    <a:pt x="204202" y="1001013"/>
                  </a:lnTo>
                  <a:lnTo>
                    <a:pt x="240162" y="1083478"/>
                  </a:lnTo>
                  <a:lnTo>
                    <a:pt x="241462" y="1086199"/>
                  </a:lnTo>
                  <a:lnTo>
                    <a:pt x="267244" y="1073880"/>
                  </a:lnTo>
                  <a:lnTo>
                    <a:pt x="266157" y="1071604"/>
                  </a:lnTo>
                  <a:lnTo>
                    <a:pt x="230590" y="990039"/>
                  </a:lnTo>
                  <a:lnTo>
                    <a:pt x="222558" y="969758"/>
                  </a:lnTo>
                  <a:close/>
                </a:path>
                <a:path w="1308734" h="2045970">
                  <a:moveTo>
                    <a:pt x="154743" y="782678"/>
                  </a:moveTo>
                  <a:lnTo>
                    <a:pt x="127520" y="791367"/>
                  </a:lnTo>
                  <a:lnTo>
                    <a:pt x="139913" y="830187"/>
                  </a:lnTo>
                  <a:lnTo>
                    <a:pt x="164814" y="899910"/>
                  </a:lnTo>
                  <a:lnTo>
                    <a:pt x="191724" y="890300"/>
                  </a:lnTo>
                  <a:lnTo>
                    <a:pt x="166987" y="821034"/>
                  </a:lnTo>
                  <a:lnTo>
                    <a:pt x="154743" y="782678"/>
                  </a:lnTo>
                  <a:close/>
                </a:path>
                <a:path w="1308734" h="2045970">
                  <a:moveTo>
                    <a:pt x="100907" y="591116"/>
                  </a:moveTo>
                  <a:lnTo>
                    <a:pt x="73154" y="597921"/>
                  </a:lnTo>
                  <a:lnTo>
                    <a:pt x="86588" y="652713"/>
                  </a:lnTo>
                  <a:lnTo>
                    <a:pt x="102433" y="708898"/>
                  </a:lnTo>
                  <a:lnTo>
                    <a:pt x="129934" y="701142"/>
                  </a:lnTo>
                  <a:lnTo>
                    <a:pt x="114225" y="645431"/>
                  </a:lnTo>
                  <a:lnTo>
                    <a:pt x="100907" y="591116"/>
                  </a:lnTo>
                  <a:close/>
                </a:path>
                <a:path w="1308734" h="2045970">
                  <a:moveTo>
                    <a:pt x="61464" y="396107"/>
                  </a:moveTo>
                  <a:lnTo>
                    <a:pt x="33301" y="400945"/>
                  </a:lnTo>
                  <a:lnTo>
                    <a:pt x="45173" y="470052"/>
                  </a:lnTo>
                  <a:lnTo>
                    <a:pt x="54295" y="513798"/>
                  </a:lnTo>
                  <a:lnTo>
                    <a:pt x="82268" y="507965"/>
                  </a:lnTo>
                  <a:lnTo>
                    <a:pt x="73249" y="464715"/>
                  </a:lnTo>
                  <a:lnTo>
                    <a:pt x="61464" y="396107"/>
                  </a:lnTo>
                  <a:close/>
                </a:path>
                <a:path w="1308734" h="2045970">
                  <a:moveTo>
                    <a:pt x="37063" y="198690"/>
                  </a:moveTo>
                  <a:lnTo>
                    <a:pt x="8623" y="201456"/>
                  </a:lnTo>
                  <a:lnTo>
                    <a:pt x="16619" y="283662"/>
                  </a:lnTo>
                  <a:lnTo>
                    <a:pt x="20924" y="315607"/>
                  </a:lnTo>
                  <a:lnTo>
                    <a:pt x="49242" y="311791"/>
                  </a:lnTo>
                  <a:lnTo>
                    <a:pt x="45008" y="280370"/>
                  </a:lnTo>
                  <a:lnTo>
                    <a:pt x="37063" y="198690"/>
                  </a:lnTo>
                  <a:close/>
                </a:path>
                <a:path w="1308734" h="2045970">
                  <a:moveTo>
                    <a:pt x="28568" y="0"/>
                  </a:moveTo>
                  <a:lnTo>
                    <a:pt x="0" y="570"/>
                  </a:lnTo>
                  <a:lnTo>
                    <a:pt x="1880" y="95004"/>
                  </a:lnTo>
                  <a:lnTo>
                    <a:pt x="3083" y="115373"/>
                  </a:lnTo>
                  <a:lnTo>
                    <a:pt x="31609" y="113689"/>
                  </a:lnTo>
                  <a:lnTo>
                    <a:pt x="30439" y="93877"/>
                  </a:lnTo>
                  <a:lnTo>
                    <a:pt x="2856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0855" y="1298132"/>
              <a:ext cx="567061" cy="10912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38248" y="1691338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317450" y="0"/>
                  </a:moveTo>
                  <a:lnTo>
                    <a:pt x="268411" y="0"/>
                  </a:lnTo>
                  <a:lnTo>
                    <a:pt x="263575" y="558"/>
                  </a:lnTo>
                  <a:lnTo>
                    <a:pt x="236115" y="27458"/>
                  </a:lnTo>
                  <a:lnTo>
                    <a:pt x="234181" y="33709"/>
                  </a:lnTo>
                  <a:lnTo>
                    <a:pt x="169440" y="205383"/>
                  </a:lnTo>
                  <a:lnTo>
                    <a:pt x="168548" y="205383"/>
                  </a:lnTo>
                  <a:lnTo>
                    <a:pt x="106041" y="33263"/>
                  </a:lnTo>
                  <a:lnTo>
                    <a:pt x="104254" y="27012"/>
                  </a:lnTo>
                  <a:lnTo>
                    <a:pt x="102171" y="21766"/>
                  </a:lnTo>
                  <a:lnTo>
                    <a:pt x="67345" y="0"/>
                  </a:lnTo>
                  <a:lnTo>
                    <a:pt x="22101" y="0"/>
                  </a:lnTo>
                  <a:lnTo>
                    <a:pt x="15403" y="0"/>
                  </a:lnTo>
                  <a:lnTo>
                    <a:pt x="10046" y="2009"/>
                  </a:lnTo>
                  <a:lnTo>
                    <a:pt x="2010" y="10045"/>
                  </a:lnTo>
                  <a:lnTo>
                    <a:pt x="0" y="15850"/>
                  </a:lnTo>
                  <a:lnTo>
                    <a:pt x="0" y="282327"/>
                  </a:lnTo>
                  <a:lnTo>
                    <a:pt x="22325" y="290215"/>
                  </a:lnTo>
                  <a:lnTo>
                    <a:pt x="37691" y="289991"/>
                  </a:lnTo>
                  <a:lnTo>
                    <a:pt x="55587" y="282327"/>
                  </a:lnTo>
                  <a:lnTo>
                    <a:pt x="55587" y="45764"/>
                  </a:lnTo>
                  <a:lnTo>
                    <a:pt x="56034" y="45764"/>
                  </a:lnTo>
                  <a:lnTo>
                    <a:pt x="137294" y="282252"/>
                  </a:lnTo>
                  <a:lnTo>
                    <a:pt x="161702" y="290215"/>
                  </a:lnTo>
                  <a:lnTo>
                    <a:pt x="171822" y="290215"/>
                  </a:lnTo>
                  <a:lnTo>
                    <a:pt x="280616" y="45764"/>
                  </a:lnTo>
                  <a:lnTo>
                    <a:pt x="281062" y="45764"/>
                  </a:lnTo>
                  <a:lnTo>
                    <a:pt x="281062" y="282327"/>
                  </a:lnTo>
                  <a:lnTo>
                    <a:pt x="281509" y="283665"/>
                  </a:lnTo>
                  <a:lnTo>
                    <a:pt x="303386" y="290215"/>
                  </a:lnTo>
                  <a:lnTo>
                    <a:pt x="318790" y="289991"/>
                  </a:lnTo>
                  <a:lnTo>
                    <a:pt x="336650" y="282327"/>
                  </a:lnTo>
                  <a:lnTo>
                    <a:pt x="336650" y="19719"/>
                  </a:lnTo>
                  <a:lnTo>
                    <a:pt x="320911" y="520"/>
                  </a:lnTo>
                  <a:lnTo>
                    <a:pt x="317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22100" y="0"/>
                  </a:moveTo>
                  <a:lnTo>
                    <a:pt x="60498" y="0"/>
                  </a:lnTo>
                  <a:lnTo>
                    <a:pt x="67344" y="0"/>
                  </a:lnTo>
                  <a:lnTo>
                    <a:pt x="73223" y="558"/>
                  </a:lnTo>
                  <a:lnTo>
                    <a:pt x="78134" y="1674"/>
                  </a:lnTo>
                  <a:lnTo>
                    <a:pt x="83046" y="2790"/>
                  </a:lnTo>
                  <a:lnTo>
                    <a:pt x="87287" y="4650"/>
                  </a:lnTo>
                  <a:lnTo>
                    <a:pt x="90859" y="7255"/>
                  </a:lnTo>
                  <a:lnTo>
                    <a:pt x="94431" y="9859"/>
                  </a:lnTo>
                  <a:lnTo>
                    <a:pt x="97407" y="13282"/>
                  </a:lnTo>
                  <a:lnTo>
                    <a:pt x="99789" y="17524"/>
                  </a:lnTo>
                  <a:lnTo>
                    <a:pt x="102170" y="21766"/>
                  </a:lnTo>
                  <a:lnTo>
                    <a:pt x="104254" y="27012"/>
                  </a:lnTo>
                  <a:lnTo>
                    <a:pt x="106040" y="33263"/>
                  </a:lnTo>
                  <a:lnTo>
                    <a:pt x="168547" y="205382"/>
                  </a:lnTo>
                  <a:lnTo>
                    <a:pt x="169440" y="205382"/>
                  </a:lnTo>
                  <a:lnTo>
                    <a:pt x="234181" y="33709"/>
                  </a:lnTo>
                  <a:lnTo>
                    <a:pt x="236115" y="27458"/>
                  </a:lnTo>
                  <a:lnTo>
                    <a:pt x="238236" y="22175"/>
                  </a:lnTo>
                  <a:lnTo>
                    <a:pt x="240543" y="17859"/>
                  </a:lnTo>
                  <a:lnTo>
                    <a:pt x="242850" y="13543"/>
                  </a:lnTo>
                  <a:lnTo>
                    <a:pt x="245529" y="10045"/>
                  </a:lnTo>
                  <a:lnTo>
                    <a:pt x="248580" y="7366"/>
                  </a:lnTo>
                  <a:lnTo>
                    <a:pt x="251631" y="4688"/>
                  </a:lnTo>
                  <a:lnTo>
                    <a:pt x="255240" y="2790"/>
                  </a:lnTo>
                  <a:lnTo>
                    <a:pt x="259407" y="1674"/>
                  </a:lnTo>
                  <a:lnTo>
                    <a:pt x="263574" y="558"/>
                  </a:lnTo>
                  <a:lnTo>
                    <a:pt x="268411" y="0"/>
                  </a:lnTo>
                  <a:lnTo>
                    <a:pt x="273918" y="0"/>
                  </a:lnTo>
                  <a:lnTo>
                    <a:pt x="313432" y="0"/>
                  </a:lnTo>
                  <a:lnTo>
                    <a:pt x="317450" y="0"/>
                  </a:lnTo>
                  <a:lnTo>
                    <a:pt x="320910" y="520"/>
                  </a:lnTo>
                  <a:lnTo>
                    <a:pt x="335198" y="13506"/>
                  </a:lnTo>
                  <a:lnTo>
                    <a:pt x="336165" y="16408"/>
                  </a:lnTo>
                  <a:lnTo>
                    <a:pt x="336649" y="19719"/>
                  </a:lnTo>
                  <a:lnTo>
                    <a:pt x="336649" y="23440"/>
                  </a:lnTo>
                  <a:lnTo>
                    <a:pt x="336649" y="280838"/>
                  </a:lnTo>
                  <a:lnTo>
                    <a:pt x="336649" y="282326"/>
                  </a:lnTo>
                  <a:lnTo>
                    <a:pt x="336239" y="283666"/>
                  </a:lnTo>
                  <a:lnTo>
                    <a:pt x="314250" y="290214"/>
                  </a:lnTo>
                  <a:lnTo>
                    <a:pt x="308743" y="290214"/>
                  </a:lnTo>
                  <a:lnTo>
                    <a:pt x="303386" y="290214"/>
                  </a:lnTo>
                  <a:lnTo>
                    <a:pt x="282401" y="284857"/>
                  </a:lnTo>
                  <a:lnTo>
                    <a:pt x="281508" y="283666"/>
                  </a:lnTo>
                  <a:lnTo>
                    <a:pt x="281061" y="282326"/>
                  </a:lnTo>
                  <a:lnTo>
                    <a:pt x="281061" y="280838"/>
                  </a:lnTo>
                  <a:lnTo>
                    <a:pt x="281061" y="45764"/>
                  </a:lnTo>
                  <a:lnTo>
                    <a:pt x="280615" y="45764"/>
                  </a:lnTo>
                  <a:lnTo>
                    <a:pt x="196899" y="280615"/>
                  </a:lnTo>
                  <a:lnTo>
                    <a:pt x="196304" y="282550"/>
                  </a:lnTo>
                  <a:lnTo>
                    <a:pt x="195336" y="284150"/>
                  </a:lnTo>
                  <a:lnTo>
                    <a:pt x="171822" y="290214"/>
                  </a:lnTo>
                  <a:lnTo>
                    <a:pt x="166761" y="290214"/>
                  </a:lnTo>
                  <a:lnTo>
                    <a:pt x="161701" y="290214"/>
                  </a:lnTo>
                  <a:lnTo>
                    <a:pt x="139526" y="284857"/>
                  </a:lnTo>
                  <a:lnTo>
                    <a:pt x="138186" y="283666"/>
                  </a:lnTo>
                  <a:lnTo>
                    <a:pt x="137293" y="282252"/>
                  </a:lnTo>
                  <a:lnTo>
                    <a:pt x="136847" y="280615"/>
                  </a:lnTo>
                  <a:lnTo>
                    <a:pt x="56033" y="45764"/>
                  </a:lnTo>
                  <a:lnTo>
                    <a:pt x="55587" y="45764"/>
                  </a:lnTo>
                  <a:lnTo>
                    <a:pt x="55587" y="280838"/>
                  </a:lnTo>
                  <a:lnTo>
                    <a:pt x="55587" y="282326"/>
                  </a:lnTo>
                  <a:lnTo>
                    <a:pt x="55178" y="283666"/>
                  </a:lnTo>
                  <a:lnTo>
                    <a:pt x="54359" y="284857"/>
                  </a:lnTo>
                  <a:lnTo>
                    <a:pt x="53540" y="286047"/>
                  </a:lnTo>
                  <a:lnTo>
                    <a:pt x="52015" y="287015"/>
                  </a:lnTo>
                  <a:lnTo>
                    <a:pt x="49782" y="287759"/>
                  </a:lnTo>
                  <a:lnTo>
                    <a:pt x="47550" y="288503"/>
                  </a:lnTo>
                  <a:lnTo>
                    <a:pt x="44685" y="289098"/>
                  </a:lnTo>
                  <a:lnTo>
                    <a:pt x="41188" y="289545"/>
                  </a:lnTo>
                  <a:lnTo>
                    <a:pt x="37690" y="289991"/>
                  </a:lnTo>
                  <a:lnTo>
                    <a:pt x="33188" y="290214"/>
                  </a:lnTo>
                  <a:lnTo>
                    <a:pt x="27682" y="290214"/>
                  </a:lnTo>
                  <a:lnTo>
                    <a:pt x="22324" y="290214"/>
                  </a:lnTo>
                  <a:lnTo>
                    <a:pt x="1227" y="284857"/>
                  </a:lnTo>
                  <a:lnTo>
                    <a:pt x="409" y="283666"/>
                  </a:lnTo>
                  <a:lnTo>
                    <a:pt x="0" y="282326"/>
                  </a:lnTo>
                  <a:lnTo>
                    <a:pt x="0" y="280838"/>
                  </a:lnTo>
                  <a:lnTo>
                    <a:pt x="0" y="23440"/>
                  </a:lnTo>
                  <a:lnTo>
                    <a:pt x="0" y="15850"/>
                  </a:lnTo>
                  <a:lnTo>
                    <a:pt x="2009" y="10045"/>
                  </a:lnTo>
                  <a:lnTo>
                    <a:pt x="6027" y="6027"/>
                  </a:lnTo>
                  <a:lnTo>
                    <a:pt x="10045" y="2009"/>
                  </a:lnTo>
                  <a:lnTo>
                    <a:pt x="15403" y="0"/>
                  </a:lnTo>
                  <a:lnTo>
                    <a:pt x="2210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803372" y="990630"/>
            <a:ext cx="110807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60020">
              <a:lnSpc>
                <a:spcPts val="2870"/>
              </a:lnSpc>
              <a:spcBef>
                <a:spcPts val="200"/>
              </a:spcBef>
            </a:pPr>
            <a:r>
              <a:rPr spc="-5" dirty="0"/>
              <a:t>visual </a:t>
            </a:r>
            <a:r>
              <a:rPr dirty="0"/>
              <a:t> m</a:t>
            </a:r>
            <a:r>
              <a:rPr spc="-5" dirty="0"/>
              <a:t>e</a:t>
            </a:r>
            <a:r>
              <a:rPr dirty="0"/>
              <a:t>mo</a:t>
            </a:r>
            <a:r>
              <a:rPr spc="-5" dirty="0"/>
              <a:t>r</a:t>
            </a:r>
            <a:r>
              <a:rPr dirty="0"/>
              <a:t>y</a:t>
            </a:r>
            <a:endParaRPr dirty="0"/>
          </a:p>
        </p:txBody>
      </p:sp>
      <p:grpSp>
        <p:nvGrpSpPr>
          <p:cNvPr id="24" name="object 24"/>
          <p:cNvGrpSpPr/>
          <p:nvPr/>
        </p:nvGrpSpPr>
        <p:grpSpPr>
          <a:xfrm>
            <a:off x="7636399" y="4879950"/>
            <a:ext cx="3500754" cy="1320165"/>
            <a:chOff x="7688469" y="4397350"/>
            <a:chExt cx="3500754" cy="132016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469" y="4965352"/>
              <a:ext cx="3500437" cy="7516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69281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669281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046567" y="4397350"/>
              <a:ext cx="500380" cy="394335"/>
            </a:xfrm>
            <a:custGeom>
              <a:avLst/>
              <a:gdLst/>
              <a:ahLst/>
              <a:cxnLst/>
              <a:rect l="l" t="t" r="r" b="b"/>
              <a:pathLst>
                <a:path w="500379" h="394335">
                  <a:moveTo>
                    <a:pt x="500239" y="303095"/>
                  </a:moveTo>
                  <a:lnTo>
                    <a:pt x="415383" y="315276"/>
                  </a:lnTo>
                  <a:lnTo>
                    <a:pt x="469991" y="394041"/>
                  </a:lnTo>
                  <a:lnTo>
                    <a:pt x="500239" y="303095"/>
                  </a:lnTo>
                  <a:close/>
                </a:path>
                <a:path w="500379" h="394335">
                  <a:moveTo>
                    <a:pt x="375188" y="144826"/>
                  </a:moveTo>
                  <a:lnTo>
                    <a:pt x="354204" y="164222"/>
                  </a:lnTo>
                  <a:lnTo>
                    <a:pt x="378837" y="190873"/>
                  </a:lnTo>
                  <a:lnTo>
                    <a:pt x="401452" y="220990"/>
                  </a:lnTo>
                  <a:lnTo>
                    <a:pt x="420564" y="253088"/>
                  </a:lnTo>
                  <a:lnTo>
                    <a:pt x="445117" y="238469"/>
                  </a:lnTo>
                  <a:lnTo>
                    <a:pt x="425221" y="205055"/>
                  </a:lnTo>
                  <a:lnTo>
                    <a:pt x="400811" y="172548"/>
                  </a:lnTo>
                  <a:lnTo>
                    <a:pt x="375188" y="144826"/>
                  </a:lnTo>
                  <a:close/>
                </a:path>
                <a:path w="500379" h="394335">
                  <a:moveTo>
                    <a:pt x="201626" y="35928"/>
                  </a:moveTo>
                  <a:lnTo>
                    <a:pt x="191249" y="62552"/>
                  </a:lnTo>
                  <a:lnTo>
                    <a:pt x="218575" y="73202"/>
                  </a:lnTo>
                  <a:lnTo>
                    <a:pt x="256171" y="91681"/>
                  </a:lnTo>
                  <a:lnTo>
                    <a:pt x="290922" y="112704"/>
                  </a:lnTo>
                  <a:lnTo>
                    <a:pt x="305713" y="88254"/>
                  </a:lnTo>
                  <a:lnTo>
                    <a:pt x="269896" y="66586"/>
                  </a:lnTo>
                  <a:lnTo>
                    <a:pt x="230087" y="47020"/>
                  </a:lnTo>
                  <a:lnTo>
                    <a:pt x="201626" y="35928"/>
                  </a:lnTo>
                  <a:close/>
                </a:path>
                <a:path w="500379" h="394335">
                  <a:moveTo>
                    <a:pt x="1167" y="0"/>
                  </a:moveTo>
                  <a:lnTo>
                    <a:pt x="0" y="28552"/>
                  </a:lnTo>
                  <a:lnTo>
                    <a:pt x="47409" y="30488"/>
                  </a:lnTo>
                  <a:lnTo>
                    <a:pt x="92850" y="36099"/>
                  </a:lnTo>
                  <a:lnTo>
                    <a:pt x="111174" y="39911"/>
                  </a:lnTo>
                  <a:lnTo>
                    <a:pt x="116994" y="11935"/>
                  </a:lnTo>
                  <a:lnTo>
                    <a:pt x="97519" y="7884"/>
                  </a:lnTo>
                  <a:lnTo>
                    <a:pt x="49747" y="198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903730" y="6181351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57698" y="6181351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92393" y="6201600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5" name="组合 4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6" name="椭圆 4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OLTR Model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958495" y="2201169"/>
            <a:ext cx="6577965" cy="3840479"/>
            <a:chOff x="1124865" y="1879859"/>
            <a:chExt cx="6577965" cy="3840479"/>
          </a:xfrm>
        </p:grpSpPr>
        <p:sp>
          <p:nvSpPr>
            <p:cNvPr id="3" name="object 3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0" y="3809187"/>
                  </a:lnTo>
                  <a:lnTo>
                    <a:pt x="1690429" y="3811402"/>
                  </a:lnTo>
                  <a:lnTo>
                    <a:pt x="1690662" y="3750641"/>
                  </a:lnTo>
                  <a:lnTo>
                    <a:pt x="1690588" y="3659762"/>
                  </a:lnTo>
                  <a:lnTo>
                    <a:pt x="1690029" y="3596561"/>
                  </a:lnTo>
                  <a:lnTo>
                    <a:pt x="1689263" y="3545222"/>
                  </a:lnTo>
                  <a:lnTo>
                    <a:pt x="1688888" y="3519058"/>
                  </a:lnTo>
                  <a:lnTo>
                    <a:pt x="1688565" y="3489928"/>
                  </a:lnTo>
                  <a:lnTo>
                    <a:pt x="1688329" y="3455856"/>
                  </a:lnTo>
                  <a:lnTo>
                    <a:pt x="1688256" y="3364978"/>
                  </a:lnTo>
                  <a:lnTo>
                    <a:pt x="1688487" y="3304786"/>
                  </a:lnTo>
                  <a:lnTo>
                    <a:pt x="1682769" y="3304141"/>
                  </a:lnTo>
                  <a:lnTo>
                    <a:pt x="1633835" y="3295991"/>
                  </a:lnTo>
                  <a:lnTo>
                    <a:pt x="1580925" y="3284840"/>
                  </a:lnTo>
                  <a:lnTo>
                    <a:pt x="1514388" y="3268250"/>
                  </a:lnTo>
                  <a:lnTo>
                    <a:pt x="1476708" y="3257685"/>
                  </a:lnTo>
                  <a:lnTo>
                    <a:pt x="1436457" y="3245482"/>
                  </a:lnTo>
                  <a:lnTo>
                    <a:pt x="1393917" y="3231551"/>
                  </a:lnTo>
                  <a:lnTo>
                    <a:pt x="1349364" y="3215797"/>
                  </a:lnTo>
                  <a:lnTo>
                    <a:pt x="1303079" y="3198128"/>
                  </a:lnTo>
                  <a:lnTo>
                    <a:pt x="1255341" y="3178453"/>
                  </a:lnTo>
                  <a:lnTo>
                    <a:pt x="1206428" y="3156678"/>
                  </a:lnTo>
                  <a:lnTo>
                    <a:pt x="1156620" y="3132711"/>
                  </a:lnTo>
                  <a:lnTo>
                    <a:pt x="1106195" y="3106459"/>
                  </a:lnTo>
                  <a:lnTo>
                    <a:pt x="1055433" y="3077831"/>
                  </a:lnTo>
                  <a:lnTo>
                    <a:pt x="1004612" y="3046733"/>
                  </a:lnTo>
                  <a:lnTo>
                    <a:pt x="954011" y="3013073"/>
                  </a:lnTo>
                  <a:lnTo>
                    <a:pt x="903911" y="2976758"/>
                  </a:lnTo>
                  <a:lnTo>
                    <a:pt x="854588" y="2937696"/>
                  </a:lnTo>
                  <a:lnTo>
                    <a:pt x="806324" y="2895795"/>
                  </a:lnTo>
                  <a:lnTo>
                    <a:pt x="759396" y="2850962"/>
                  </a:lnTo>
                  <a:lnTo>
                    <a:pt x="714083" y="2803104"/>
                  </a:lnTo>
                  <a:lnTo>
                    <a:pt x="670665" y="2752130"/>
                  </a:lnTo>
                  <a:lnTo>
                    <a:pt x="629421" y="2697946"/>
                  </a:lnTo>
                  <a:lnTo>
                    <a:pt x="602200" y="2642751"/>
                  </a:lnTo>
                  <a:lnTo>
                    <a:pt x="574730" y="2582195"/>
                  </a:lnTo>
                  <a:lnTo>
                    <a:pt x="547079" y="2516528"/>
                  </a:lnTo>
                  <a:lnTo>
                    <a:pt x="519315" y="2445998"/>
                  </a:lnTo>
                  <a:lnTo>
                    <a:pt x="505413" y="2408988"/>
                  </a:lnTo>
                  <a:lnTo>
                    <a:pt x="491508" y="2370856"/>
                  </a:lnTo>
                  <a:lnTo>
                    <a:pt x="477610" y="2331633"/>
                  </a:lnTo>
                  <a:lnTo>
                    <a:pt x="463727" y="2291351"/>
                  </a:lnTo>
                  <a:lnTo>
                    <a:pt x="449867" y="2250041"/>
                  </a:lnTo>
                  <a:lnTo>
                    <a:pt x="436039" y="2207734"/>
                  </a:lnTo>
                  <a:lnTo>
                    <a:pt x="422252" y="2164461"/>
                  </a:lnTo>
                  <a:lnTo>
                    <a:pt x="408515" y="2120253"/>
                  </a:lnTo>
                  <a:lnTo>
                    <a:pt x="394835" y="2075143"/>
                  </a:lnTo>
                  <a:lnTo>
                    <a:pt x="381222" y="2029160"/>
                  </a:lnTo>
                  <a:lnTo>
                    <a:pt x="367684" y="1982336"/>
                  </a:lnTo>
                  <a:lnTo>
                    <a:pt x="354229" y="1934702"/>
                  </a:lnTo>
                  <a:lnTo>
                    <a:pt x="340868" y="1886290"/>
                  </a:lnTo>
                  <a:lnTo>
                    <a:pt x="327607" y="1837131"/>
                  </a:lnTo>
                  <a:lnTo>
                    <a:pt x="314455" y="1787256"/>
                  </a:lnTo>
                  <a:lnTo>
                    <a:pt x="301422" y="1736696"/>
                  </a:lnTo>
                  <a:lnTo>
                    <a:pt x="288515" y="1685482"/>
                  </a:lnTo>
                  <a:lnTo>
                    <a:pt x="275744" y="1633646"/>
                  </a:lnTo>
                  <a:lnTo>
                    <a:pt x="263117" y="1581219"/>
                  </a:lnTo>
                  <a:lnTo>
                    <a:pt x="250642" y="1528232"/>
                  </a:lnTo>
                  <a:lnTo>
                    <a:pt x="238329" y="1474716"/>
                  </a:lnTo>
                  <a:lnTo>
                    <a:pt x="226185" y="1420703"/>
                  </a:lnTo>
                  <a:lnTo>
                    <a:pt x="214219" y="1366223"/>
                  </a:lnTo>
                  <a:lnTo>
                    <a:pt x="202441" y="1311309"/>
                  </a:lnTo>
                  <a:lnTo>
                    <a:pt x="190858" y="1255990"/>
                  </a:lnTo>
                  <a:lnTo>
                    <a:pt x="179479" y="1200299"/>
                  </a:lnTo>
                  <a:lnTo>
                    <a:pt x="168313" y="1144267"/>
                  </a:lnTo>
                  <a:lnTo>
                    <a:pt x="157368" y="1087924"/>
                  </a:lnTo>
                  <a:lnTo>
                    <a:pt x="146654" y="1031303"/>
                  </a:lnTo>
                  <a:lnTo>
                    <a:pt x="136177" y="974433"/>
                  </a:lnTo>
                  <a:lnTo>
                    <a:pt x="125948" y="917347"/>
                  </a:lnTo>
                  <a:lnTo>
                    <a:pt x="115975" y="860076"/>
                  </a:lnTo>
                  <a:lnTo>
                    <a:pt x="106266" y="802651"/>
                  </a:lnTo>
                  <a:lnTo>
                    <a:pt x="96830" y="745103"/>
                  </a:lnTo>
                  <a:lnTo>
                    <a:pt x="87676" y="687463"/>
                  </a:lnTo>
                  <a:lnTo>
                    <a:pt x="78811" y="629763"/>
                  </a:lnTo>
                  <a:lnTo>
                    <a:pt x="70246" y="572033"/>
                  </a:lnTo>
                  <a:lnTo>
                    <a:pt x="61988" y="514306"/>
                  </a:lnTo>
                  <a:lnTo>
                    <a:pt x="54045" y="456611"/>
                  </a:lnTo>
                  <a:lnTo>
                    <a:pt x="46428" y="398982"/>
                  </a:lnTo>
                  <a:lnTo>
                    <a:pt x="39143" y="341447"/>
                  </a:lnTo>
                  <a:lnTo>
                    <a:pt x="32201" y="284040"/>
                  </a:lnTo>
                  <a:lnTo>
                    <a:pt x="25608" y="226791"/>
                  </a:lnTo>
                  <a:lnTo>
                    <a:pt x="19375" y="169731"/>
                  </a:lnTo>
                  <a:lnTo>
                    <a:pt x="13509" y="112892"/>
                  </a:lnTo>
                  <a:lnTo>
                    <a:pt x="8019" y="56304"/>
                  </a:lnTo>
                  <a:lnTo>
                    <a:pt x="2914" y="0"/>
                  </a:lnTo>
                  <a:close/>
                </a:path>
                <a:path w="1692275" h="3811904">
                  <a:moveTo>
                    <a:pt x="1688489" y="3304217"/>
                  </a:moveTo>
                  <a:lnTo>
                    <a:pt x="1688487" y="3304786"/>
                  </a:lnTo>
                  <a:lnTo>
                    <a:pt x="1689849" y="3304940"/>
                  </a:lnTo>
                  <a:lnTo>
                    <a:pt x="1691849" y="3304934"/>
                  </a:lnTo>
                  <a:lnTo>
                    <a:pt x="1688489" y="330421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8019" y="56304"/>
                  </a:lnTo>
                  <a:lnTo>
                    <a:pt x="13509" y="112892"/>
                  </a:lnTo>
                  <a:lnTo>
                    <a:pt x="19375" y="169731"/>
                  </a:lnTo>
                  <a:lnTo>
                    <a:pt x="25608" y="226791"/>
                  </a:lnTo>
                  <a:lnTo>
                    <a:pt x="32200" y="284040"/>
                  </a:lnTo>
                  <a:lnTo>
                    <a:pt x="39143" y="341447"/>
                  </a:lnTo>
                  <a:lnTo>
                    <a:pt x="46428" y="398982"/>
                  </a:lnTo>
                  <a:lnTo>
                    <a:pt x="54045" y="456611"/>
                  </a:lnTo>
                  <a:lnTo>
                    <a:pt x="61988" y="514306"/>
                  </a:lnTo>
                  <a:lnTo>
                    <a:pt x="70246" y="572033"/>
                  </a:lnTo>
                  <a:lnTo>
                    <a:pt x="78811" y="629763"/>
                  </a:lnTo>
                  <a:lnTo>
                    <a:pt x="87676" y="687463"/>
                  </a:lnTo>
                  <a:lnTo>
                    <a:pt x="96830" y="745103"/>
                  </a:lnTo>
                  <a:lnTo>
                    <a:pt x="106266" y="802651"/>
                  </a:lnTo>
                  <a:lnTo>
                    <a:pt x="115975" y="860076"/>
                  </a:lnTo>
                  <a:lnTo>
                    <a:pt x="125948" y="917347"/>
                  </a:lnTo>
                  <a:lnTo>
                    <a:pt x="136177" y="974433"/>
                  </a:lnTo>
                  <a:lnTo>
                    <a:pt x="146653" y="1031303"/>
                  </a:lnTo>
                  <a:lnTo>
                    <a:pt x="157368" y="1087924"/>
                  </a:lnTo>
                  <a:lnTo>
                    <a:pt x="168313" y="1144267"/>
                  </a:lnTo>
                  <a:lnTo>
                    <a:pt x="179479" y="1200299"/>
                  </a:lnTo>
                  <a:lnTo>
                    <a:pt x="190858" y="1255990"/>
                  </a:lnTo>
                  <a:lnTo>
                    <a:pt x="202441" y="1311309"/>
                  </a:lnTo>
                  <a:lnTo>
                    <a:pt x="214219" y="1366223"/>
                  </a:lnTo>
                  <a:lnTo>
                    <a:pt x="226185" y="1420703"/>
                  </a:lnTo>
                  <a:lnTo>
                    <a:pt x="238328" y="1474716"/>
                  </a:lnTo>
                  <a:lnTo>
                    <a:pt x="250642" y="1528232"/>
                  </a:lnTo>
                  <a:lnTo>
                    <a:pt x="263117" y="1581219"/>
                  </a:lnTo>
                  <a:lnTo>
                    <a:pt x="275744" y="1633646"/>
                  </a:lnTo>
                  <a:lnTo>
                    <a:pt x="288515" y="1685482"/>
                  </a:lnTo>
                  <a:lnTo>
                    <a:pt x="301422" y="1736696"/>
                  </a:lnTo>
                  <a:lnTo>
                    <a:pt x="314455" y="1787256"/>
                  </a:lnTo>
                  <a:lnTo>
                    <a:pt x="327606" y="1837131"/>
                  </a:lnTo>
                  <a:lnTo>
                    <a:pt x="340867" y="1886290"/>
                  </a:lnTo>
                  <a:lnTo>
                    <a:pt x="354229" y="1934702"/>
                  </a:lnTo>
                  <a:lnTo>
                    <a:pt x="367683" y="1982336"/>
                  </a:lnTo>
                  <a:lnTo>
                    <a:pt x="381221" y="2029160"/>
                  </a:lnTo>
                  <a:lnTo>
                    <a:pt x="394835" y="2075143"/>
                  </a:lnTo>
                  <a:lnTo>
                    <a:pt x="408514" y="2120253"/>
                  </a:lnTo>
                  <a:lnTo>
                    <a:pt x="422252" y="2164461"/>
                  </a:lnTo>
                  <a:lnTo>
                    <a:pt x="436039" y="2207734"/>
                  </a:lnTo>
                  <a:lnTo>
                    <a:pt x="449867" y="2250041"/>
                  </a:lnTo>
                  <a:lnTo>
                    <a:pt x="463726" y="2291351"/>
                  </a:lnTo>
                  <a:lnTo>
                    <a:pt x="477610" y="2331633"/>
                  </a:lnTo>
                  <a:lnTo>
                    <a:pt x="491508" y="2370856"/>
                  </a:lnTo>
                  <a:lnTo>
                    <a:pt x="505413" y="2408988"/>
                  </a:lnTo>
                  <a:lnTo>
                    <a:pt x="519315" y="2445998"/>
                  </a:lnTo>
                  <a:lnTo>
                    <a:pt x="533207" y="2481855"/>
                  </a:lnTo>
                  <a:lnTo>
                    <a:pt x="560923" y="2549985"/>
                  </a:lnTo>
                  <a:lnTo>
                    <a:pt x="588492" y="2613128"/>
                  </a:lnTo>
                  <a:lnTo>
                    <a:pt x="615846" y="2671034"/>
                  </a:lnTo>
                  <a:lnTo>
                    <a:pt x="670665" y="2752130"/>
                  </a:lnTo>
                  <a:lnTo>
                    <a:pt x="714083" y="2803104"/>
                  </a:lnTo>
                  <a:lnTo>
                    <a:pt x="759396" y="2850962"/>
                  </a:lnTo>
                  <a:lnTo>
                    <a:pt x="806324" y="2895795"/>
                  </a:lnTo>
                  <a:lnTo>
                    <a:pt x="854589" y="2937696"/>
                  </a:lnTo>
                  <a:lnTo>
                    <a:pt x="903911" y="2976758"/>
                  </a:lnTo>
                  <a:lnTo>
                    <a:pt x="954012" y="3013072"/>
                  </a:lnTo>
                  <a:lnTo>
                    <a:pt x="1004612" y="3046733"/>
                  </a:lnTo>
                  <a:lnTo>
                    <a:pt x="1055433" y="3077831"/>
                  </a:lnTo>
                  <a:lnTo>
                    <a:pt x="1106195" y="3106459"/>
                  </a:lnTo>
                  <a:lnTo>
                    <a:pt x="1156620" y="3132711"/>
                  </a:lnTo>
                  <a:lnTo>
                    <a:pt x="1206429" y="3156678"/>
                  </a:lnTo>
                  <a:lnTo>
                    <a:pt x="1255341" y="3178453"/>
                  </a:lnTo>
                  <a:lnTo>
                    <a:pt x="1303080" y="3198128"/>
                  </a:lnTo>
                  <a:lnTo>
                    <a:pt x="1349365" y="3215796"/>
                  </a:lnTo>
                  <a:lnTo>
                    <a:pt x="1393917" y="3231550"/>
                  </a:lnTo>
                  <a:lnTo>
                    <a:pt x="1436458" y="3245482"/>
                  </a:lnTo>
                  <a:lnTo>
                    <a:pt x="1476708" y="3257685"/>
                  </a:lnTo>
                  <a:lnTo>
                    <a:pt x="1514389" y="3268250"/>
                  </a:lnTo>
                  <a:lnTo>
                    <a:pt x="1580925" y="3284839"/>
                  </a:lnTo>
                  <a:lnTo>
                    <a:pt x="1633836" y="3295991"/>
                  </a:lnTo>
                  <a:lnTo>
                    <a:pt x="1682769" y="3304140"/>
                  </a:lnTo>
                  <a:lnTo>
                    <a:pt x="1691849" y="3304934"/>
                  </a:lnTo>
                  <a:lnTo>
                    <a:pt x="1688489" y="3304217"/>
                  </a:lnTo>
                  <a:lnTo>
                    <a:pt x="1688256" y="3364977"/>
                  </a:lnTo>
                  <a:lnTo>
                    <a:pt x="1688215" y="3414865"/>
                  </a:lnTo>
                  <a:lnTo>
                    <a:pt x="1688329" y="3455856"/>
                  </a:lnTo>
                  <a:lnTo>
                    <a:pt x="1688888" y="3519057"/>
                  </a:lnTo>
                  <a:lnTo>
                    <a:pt x="1689655" y="3570397"/>
                  </a:lnTo>
                  <a:lnTo>
                    <a:pt x="1690030" y="3596561"/>
                  </a:lnTo>
                  <a:lnTo>
                    <a:pt x="1690352" y="3625690"/>
                  </a:lnTo>
                  <a:lnTo>
                    <a:pt x="1690588" y="3659762"/>
                  </a:lnTo>
                  <a:lnTo>
                    <a:pt x="1690703" y="3700753"/>
                  </a:lnTo>
                  <a:lnTo>
                    <a:pt x="1690661" y="3750641"/>
                  </a:lnTo>
                  <a:lnTo>
                    <a:pt x="1690429" y="3811402"/>
                  </a:lnTo>
                  <a:lnTo>
                    <a:pt x="0" y="3809187"/>
                  </a:lnTo>
                  <a:lnTo>
                    <a:pt x="38" y="3758397"/>
                  </a:lnTo>
                  <a:lnTo>
                    <a:pt x="77" y="3707608"/>
                  </a:lnTo>
                  <a:lnTo>
                    <a:pt x="116" y="3656819"/>
                  </a:lnTo>
                  <a:lnTo>
                    <a:pt x="155" y="3606030"/>
                  </a:lnTo>
                  <a:lnTo>
                    <a:pt x="194" y="3555241"/>
                  </a:lnTo>
                  <a:lnTo>
                    <a:pt x="233" y="3504452"/>
                  </a:lnTo>
                  <a:lnTo>
                    <a:pt x="272" y="3453662"/>
                  </a:lnTo>
                  <a:lnTo>
                    <a:pt x="310" y="3402873"/>
                  </a:lnTo>
                  <a:lnTo>
                    <a:pt x="349" y="3352084"/>
                  </a:lnTo>
                  <a:lnTo>
                    <a:pt x="388" y="3301295"/>
                  </a:lnTo>
                  <a:lnTo>
                    <a:pt x="427" y="3250506"/>
                  </a:lnTo>
                  <a:lnTo>
                    <a:pt x="466" y="3199717"/>
                  </a:lnTo>
                  <a:lnTo>
                    <a:pt x="505" y="3148927"/>
                  </a:lnTo>
                  <a:lnTo>
                    <a:pt x="544" y="3098138"/>
                  </a:lnTo>
                  <a:lnTo>
                    <a:pt x="583" y="3047349"/>
                  </a:lnTo>
                  <a:lnTo>
                    <a:pt x="621" y="2996560"/>
                  </a:lnTo>
                  <a:lnTo>
                    <a:pt x="660" y="2945771"/>
                  </a:lnTo>
                  <a:lnTo>
                    <a:pt x="699" y="2894982"/>
                  </a:lnTo>
                  <a:lnTo>
                    <a:pt x="738" y="2844192"/>
                  </a:lnTo>
                  <a:lnTo>
                    <a:pt x="777" y="2793403"/>
                  </a:lnTo>
                  <a:lnTo>
                    <a:pt x="816" y="2742614"/>
                  </a:lnTo>
                  <a:lnTo>
                    <a:pt x="855" y="2691825"/>
                  </a:lnTo>
                  <a:lnTo>
                    <a:pt x="893" y="2641036"/>
                  </a:lnTo>
                  <a:lnTo>
                    <a:pt x="932" y="2590246"/>
                  </a:lnTo>
                  <a:lnTo>
                    <a:pt x="971" y="2539457"/>
                  </a:lnTo>
                  <a:lnTo>
                    <a:pt x="1010" y="2488668"/>
                  </a:lnTo>
                  <a:lnTo>
                    <a:pt x="1049" y="2437879"/>
                  </a:lnTo>
                  <a:lnTo>
                    <a:pt x="1088" y="2387090"/>
                  </a:lnTo>
                  <a:lnTo>
                    <a:pt x="1127" y="2336301"/>
                  </a:lnTo>
                  <a:lnTo>
                    <a:pt x="1165" y="2285511"/>
                  </a:lnTo>
                  <a:lnTo>
                    <a:pt x="1204" y="2234722"/>
                  </a:lnTo>
                  <a:lnTo>
                    <a:pt x="1243" y="2183933"/>
                  </a:lnTo>
                  <a:lnTo>
                    <a:pt x="1282" y="2133144"/>
                  </a:lnTo>
                  <a:lnTo>
                    <a:pt x="1321" y="2082355"/>
                  </a:lnTo>
                  <a:lnTo>
                    <a:pt x="1360" y="2031566"/>
                  </a:lnTo>
                  <a:lnTo>
                    <a:pt x="1399" y="1980776"/>
                  </a:lnTo>
                  <a:lnTo>
                    <a:pt x="1437" y="1929987"/>
                  </a:lnTo>
                  <a:lnTo>
                    <a:pt x="1476" y="1879198"/>
                  </a:lnTo>
                  <a:lnTo>
                    <a:pt x="1515" y="1828409"/>
                  </a:lnTo>
                  <a:lnTo>
                    <a:pt x="1554" y="1777620"/>
                  </a:lnTo>
                  <a:lnTo>
                    <a:pt x="1593" y="1726831"/>
                  </a:lnTo>
                  <a:lnTo>
                    <a:pt x="1632" y="1676041"/>
                  </a:lnTo>
                  <a:lnTo>
                    <a:pt x="1671" y="1625252"/>
                  </a:lnTo>
                  <a:lnTo>
                    <a:pt x="1709" y="1574463"/>
                  </a:lnTo>
                  <a:lnTo>
                    <a:pt x="1748" y="1523674"/>
                  </a:lnTo>
                  <a:lnTo>
                    <a:pt x="1787" y="1472885"/>
                  </a:lnTo>
                  <a:lnTo>
                    <a:pt x="1826" y="1422096"/>
                  </a:lnTo>
                  <a:lnTo>
                    <a:pt x="1865" y="1371306"/>
                  </a:lnTo>
                  <a:lnTo>
                    <a:pt x="1904" y="1320517"/>
                  </a:lnTo>
                  <a:lnTo>
                    <a:pt x="1943" y="1269728"/>
                  </a:lnTo>
                  <a:lnTo>
                    <a:pt x="1981" y="1218939"/>
                  </a:lnTo>
                  <a:lnTo>
                    <a:pt x="2020" y="1168150"/>
                  </a:lnTo>
                  <a:lnTo>
                    <a:pt x="2059" y="1117361"/>
                  </a:lnTo>
                  <a:lnTo>
                    <a:pt x="2098" y="1066571"/>
                  </a:lnTo>
                  <a:lnTo>
                    <a:pt x="2137" y="1015782"/>
                  </a:lnTo>
                  <a:lnTo>
                    <a:pt x="2176" y="964993"/>
                  </a:lnTo>
                  <a:lnTo>
                    <a:pt x="2215" y="914204"/>
                  </a:lnTo>
                  <a:lnTo>
                    <a:pt x="2253" y="863415"/>
                  </a:lnTo>
                  <a:lnTo>
                    <a:pt x="2292" y="812626"/>
                  </a:lnTo>
                  <a:lnTo>
                    <a:pt x="2331" y="761837"/>
                  </a:lnTo>
                  <a:lnTo>
                    <a:pt x="2370" y="711047"/>
                  </a:lnTo>
                  <a:lnTo>
                    <a:pt x="2409" y="660258"/>
                  </a:lnTo>
                  <a:lnTo>
                    <a:pt x="2448" y="609469"/>
                  </a:lnTo>
                  <a:lnTo>
                    <a:pt x="2487" y="558680"/>
                  </a:lnTo>
                  <a:lnTo>
                    <a:pt x="2525" y="507891"/>
                  </a:lnTo>
                  <a:lnTo>
                    <a:pt x="2564" y="457102"/>
                  </a:lnTo>
                  <a:lnTo>
                    <a:pt x="2603" y="406313"/>
                  </a:lnTo>
                  <a:lnTo>
                    <a:pt x="2642" y="355523"/>
                  </a:lnTo>
                  <a:lnTo>
                    <a:pt x="2681" y="304734"/>
                  </a:lnTo>
                  <a:lnTo>
                    <a:pt x="2720" y="253945"/>
                  </a:lnTo>
                  <a:lnTo>
                    <a:pt x="2759" y="203156"/>
                  </a:lnTo>
                  <a:lnTo>
                    <a:pt x="2798" y="152367"/>
                  </a:lnTo>
                  <a:lnTo>
                    <a:pt x="2836" y="101578"/>
                  </a:lnTo>
                  <a:lnTo>
                    <a:pt x="2875" y="50789"/>
                  </a:lnTo>
                  <a:lnTo>
                    <a:pt x="2914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3173" y="0"/>
                  </a:moveTo>
                  <a:lnTo>
                    <a:pt x="2694" y="182696"/>
                  </a:lnTo>
                  <a:lnTo>
                    <a:pt x="1166" y="286475"/>
                  </a:lnTo>
                  <a:lnTo>
                    <a:pt x="0" y="502297"/>
                  </a:lnTo>
                  <a:lnTo>
                    <a:pt x="270573" y="504284"/>
                  </a:lnTo>
                  <a:lnTo>
                    <a:pt x="4868886" y="507544"/>
                  </a:lnTo>
                  <a:lnTo>
                    <a:pt x="4871587" y="410929"/>
                  </a:lnTo>
                  <a:lnTo>
                    <a:pt x="4643980" y="405260"/>
                  </a:lnTo>
                  <a:lnTo>
                    <a:pt x="4357741" y="396740"/>
                  </a:lnTo>
                  <a:lnTo>
                    <a:pt x="4070740" y="386712"/>
                  </a:lnTo>
                  <a:lnTo>
                    <a:pt x="3784223" y="375266"/>
                  </a:lnTo>
                  <a:lnTo>
                    <a:pt x="3499435" y="362491"/>
                  </a:lnTo>
                  <a:lnTo>
                    <a:pt x="3217621" y="348479"/>
                  </a:lnTo>
                  <a:lnTo>
                    <a:pt x="2940026" y="333319"/>
                  </a:lnTo>
                  <a:lnTo>
                    <a:pt x="2667895" y="317102"/>
                  </a:lnTo>
                  <a:lnTo>
                    <a:pt x="2402473" y="299918"/>
                  </a:lnTo>
                  <a:lnTo>
                    <a:pt x="2145005" y="281857"/>
                  </a:lnTo>
                  <a:lnTo>
                    <a:pt x="1896735" y="263010"/>
                  </a:lnTo>
                  <a:lnTo>
                    <a:pt x="1658910" y="243466"/>
                  </a:lnTo>
                  <a:lnTo>
                    <a:pt x="1477006" y="227390"/>
                  </a:lnTo>
                  <a:lnTo>
                    <a:pt x="1303220" y="210973"/>
                  </a:lnTo>
                  <a:lnTo>
                    <a:pt x="1138189" y="194260"/>
                  </a:lnTo>
                  <a:lnTo>
                    <a:pt x="982552" y="177298"/>
                  </a:lnTo>
                  <a:lnTo>
                    <a:pt x="872372" y="164441"/>
                  </a:lnTo>
                  <a:lnTo>
                    <a:pt x="768103" y="151489"/>
                  </a:lnTo>
                  <a:lnTo>
                    <a:pt x="682270" y="135655"/>
                  </a:lnTo>
                  <a:lnTo>
                    <a:pt x="530576" y="108422"/>
                  </a:lnTo>
                  <a:lnTo>
                    <a:pt x="346663" y="76186"/>
                  </a:lnTo>
                  <a:lnTo>
                    <a:pt x="248239" y="58518"/>
                  </a:lnTo>
                  <a:lnTo>
                    <a:pt x="205022" y="50336"/>
                  </a:lnTo>
                  <a:lnTo>
                    <a:pt x="165240" y="42369"/>
                  </a:lnTo>
                  <a:lnTo>
                    <a:pt x="94306" y="26423"/>
                  </a:lnTo>
                  <a:lnTo>
                    <a:pt x="32075" y="9361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4868887" y="507544"/>
                  </a:moveTo>
                  <a:lnTo>
                    <a:pt x="4817972" y="507470"/>
                  </a:lnTo>
                  <a:lnTo>
                    <a:pt x="4779653" y="507457"/>
                  </a:lnTo>
                  <a:lnTo>
                    <a:pt x="4731446" y="507447"/>
                  </a:lnTo>
                  <a:lnTo>
                    <a:pt x="4673823" y="507441"/>
                  </a:lnTo>
                  <a:lnTo>
                    <a:pt x="4607257" y="507438"/>
                  </a:lnTo>
                  <a:lnTo>
                    <a:pt x="4532218" y="507437"/>
                  </a:lnTo>
                  <a:lnTo>
                    <a:pt x="4491669" y="507437"/>
                  </a:lnTo>
                  <a:lnTo>
                    <a:pt x="4449179" y="507438"/>
                  </a:lnTo>
                  <a:lnTo>
                    <a:pt x="4404806" y="507439"/>
                  </a:lnTo>
                  <a:lnTo>
                    <a:pt x="4358611" y="507440"/>
                  </a:lnTo>
                  <a:lnTo>
                    <a:pt x="4310651" y="507441"/>
                  </a:lnTo>
                  <a:lnTo>
                    <a:pt x="4260987" y="507443"/>
                  </a:lnTo>
                  <a:lnTo>
                    <a:pt x="4209676" y="507444"/>
                  </a:lnTo>
                  <a:lnTo>
                    <a:pt x="4156778" y="507445"/>
                  </a:lnTo>
                  <a:lnTo>
                    <a:pt x="4102351" y="507446"/>
                  </a:lnTo>
                  <a:lnTo>
                    <a:pt x="4046455" y="507447"/>
                  </a:lnTo>
                  <a:lnTo>
                    <a:pt x="3989149" y="507448"/>
                  </a:lnTo>
                  <a:lnTo>
                    <a:pt x="3930492" y="507448"/>
                  </a:lnTo>
                  <a:lnTo>
                    <a:pt x="3870542" y="507447"/>
                  </a:lnTo>
                  <a:lnTo>
                    <a:pt x="3809359" y="507446"/>
                  </a:lnTo>
                  <a:lnTo>
                    <a:pt x="3747001" y="507445"/>
                  </a:lnTo>
                  <a:lnTo>
                    <a:pt x="3683528" y="507442"/>
                  </a:lnTo>
                  <a:lnTo>
                    <a:pt x="3618999" y="507439"/>
                  </a:lnTo>
                  <a:lnTo>
                    <a:pt x="3553472" y="507435"/>
                  </a:lnTo>
                  <a:lnTo>
                    <a:pt x="3487007" y="507430"/>
                  </a:lnTo>
                  <a:lnTo>
                    <a:pt x="3419662" y="507424"/>
                  </a:lnTo>
                  <a:lnTo>
                    <a:pt x="3351497" y="507417"/>
                  </a:lnTo>
                  <a:lnTo>
                    <a:pt x="3282570" y="507409"/>
                  </a:lnTo>
                  <a:lnTo>
                    <a:pt x="3212940" y="507400"/>
                  </a:lnTo>
                  <a:lnTo>
                    <a:pt x="3142667" y="507389"/>
                  </a:lnTo>
                  <a:lnTo>
                    <a:pt x="3071810" y="507377"/>
                  </a:lnTo>
                  <a:lnTo>
                    <a:pt x="3000426" y="507363"/>
                  </a:lnTo>
                  <a:lnTo>
                    <a:pt x="2928576" y="507348"/>
                  </a:lnTo>
                  <a:lnTo>
                    <a:pt x="2856318" y="507331"/>
                  </a:lnTo>
                  <a:lnTo>
                    <a:pt x="2783712" y="507312"/>
                  </a:lnTo>
                  <a:lnTo>
                    <a:pt x="2710816" y="507292"/>
                  </a:lnTo>
                  <a:lnTo>
                    <a:pt x="2637689" y="507270"/>
                  </a:lnTo>
                  <a:lnTo>
                    <a:pt x="2564390" y="507245"/>
                  </a:lnTo>
                  <a:lnTo>
                    <a:pt x="2490979" y="507219"/>
                  </a:lnTo>
                  <a:lnTo>
                    <a:pt x="2417513" y="507191"/>
                  </a:lnTo>
                  <a:lnTo>
                    <a:pt x="2344053" y="507160"/>
                  </a:lnTo>
                  <a:lnTo>
                    <a:pt x="2270657" y="507128"/>
                  </a:lnTo>
                  <a:lnTo>
                    <a:pt x="2197384" y="507093"/>
                  </a:lnTo>
                  <a:lnTo>
                    <a:pt x="2124293" y="507055"/>
                  </a:lnTo>
                  <a:lnTo>
                    <a:pt x="2051444" y="507015"/>
                  </a:lnTo>
                  <a:lnTo>
                    <a:pt x="1978894" y="506973"/>
                  </a:lnTo>
                  <a:lnTo>
                    <a:pt x="1906703" y="506928"/>
                  </a:lnTo>
                  <a:lnTo>
                    <a:pt x="1834930" y="506880"/>
                  </a:lnTo>
                  <a:lnTo>
                    <a:pt x="1763635" y="506829"/>
                  </a:lnTo>
                  <a:lnTo>
                    <a:pt x="1692875" y="506776"/>
                  </a:lnTo>
                  <a:lnTo>
                    <a:pt x="1622710" y="506719"/>
                  </a:lnTo>
                  <a:lnTo>
                    <a:pt x="1553199" y="506660"/>
                  </a:lnTo>
                  <a:lnTo>
                    <a:pt x="1484401" y="506597"/>
                  </a:lnTo>
                  <a:lnTo>
                    <a:pt x="1416375" y="506532"/>
                  </a:lnTo>
                  <a:lnTo>
                    <a:pt x="1349179" y="506463"/>
                  </a:lnTo>
                  <a:lnTo>
                    <a:pt x="1282874" y="506390"/>
                  </a:lnTo>
                  <a:lnTo>
                    <a:pt x="1217517" y="506315"/>
                  </a:lnTo>
                  <a:lnTo>
                    <a:pt x="1153168" y="506236"/>
                  </a:lnTo>
                  <a:lnTo>
                    <a:pt x="1089886" y="506153"/>
                  </a:lnTo>
                  <a:lnTo>
                    <a:pt x="1027729" y="506067"/>
                  </a:lnTo>
                  <a:lnTo>
                    <a:pt x="966757" y="505977"/>
                  </a:lnTo>
                  <a:lnTo>
                    <a:pt x="907029" y="505883"/>
                  </a:lnTo>
                  <a:lnTo>
                    <a:pt x="848604" y="505785"/>
                  </a:lnTo>
                  <a:lnTo>
                    <a:pt x="791540" y="505684"/>
                  </a:lnTo>
                  <a:lnTo>
                    <a:pt x="735897" y="505578"/>
                  </a:lnTo>
                  <a:lnTo>
                    <a:pt x="681733" y="505468"/>
                  </a:lnTo>
                  <a:lnTo>
                    <a:pt x="629108" y="505354"/>
                  </a:lnTo>
                  <a:lnTo>
                    <a:pt x="578081" y="505236"/>
                  </a:lnTo>
                  <a:lnTo>
                    <a:pt x="528709" y="505114"/>
                  </a:lnTo>
                  <a:lnTo>
                    <a:pt x="481054" y="504987"/>
                  </a:lnTo>
                  <a:lnTo>
                    <a:pt x="435173" y="504856"/>
                  </a:lnTo>
                  <a:lnTo>
                    <a:pt x="391125" y="504720"/>
                  </a:lnTo>
                  <a:lnTo>
                    <a:pt x="348970" y="504579"/>
                  </a:lnTo>
                  <a:lnTo>
                    <a:pt x="308766" y="504434"/>
                  </a:lnTo>
                  <a:lnTo>
                    <a:pt x="270573" y="504284"/>
                  </a:lnTo>
                  <a:lnTo>
                    <a:pt x="200454" y="503969"/>
                  </a:lnTo>
                  <a:lnTo>
                    <a:pt x="139083" y="503635"/>
                  </a:lnTo>
                  <a:lnTo>
                    <a:pt x="86934" y="503279"/>
                  </a:lnTo>
                  <a:lnTo>
                    <a:pt x="44478" y="502903"/>
                  </a:lnTo>
                  <a:lnTo>
                    <a:pt x="0" y="502297"/>
                  </a:lnTo>
                  <a:lnTo>
                    <a:pt x="145" y="446740"/>
                  </a:lnTo>
                  <a:lnTo>
                    <a:pt x="315" y="400545"/>
                  </a:lnTo>
                  <a:lnTo>
                    <a:pt x="715" y="331659"/>
                  </a:lnTo>
                  <a:lnTo>
                    <a:pt x="1167" y="286474"/>
                  </a:lnTo>
                  <a:lnTo>
                    <a:pt x="1872" y="243096"/>
                  </a:lnTo>
                  <a:lnTo>
                    <a:pt x="2098" y="230561"/>
                  </a:lnTo>
                  <a:lnTo>
                    <a:pt x="2694" y="182696"/>
                  </a:lnTo>
                  <a:lnTo>
                    <a:pt x="2983" y="130782"/>
                  </a:lnTo>
                  <a:lnTo>
                    <a:pt x="3148" y="52176"/>
                  </a:lnTo>
                  <a:lnTo>
                    <a:pt x="3173" y="0"/>
                  </a:lnTo>
                  <a:lnTo>
                    <a:pt x="32075" y="9361"/>
                  </a:lnTo>
                  <a:lnTo>
                    <a:pt x="94306" y="26422"/>
                  </a:lnTo>
                  <a:lnTo>
                    <a:pt x="165241" y="42369"/>
                  </a:lnTo>
                  <a:lnTo>
                    <a:pt x="205022" y="50335"/>
                  </a:lnTo>
                  <a:lnTo>
                    <a:pt x="248240" y="58517"/>
                  </a:lnTo>
                  <a:lnTo>
                    <a:pt x="295314" y="67079"/>
                  </a:lnTo>
                  <a:lnTo>
                    <a:pt x="346664" y="76186"/>
                  </a:lnTo>
                  <a:lnTo>
                    <a:pt x="402711" y="86002"/>
                  </a:lnTo>
                  <a:lnTo>
                    <a:pt x="463876" y="96692"/>
                  </a:lnTo>
                  <a:lnTo>
                    <a:pt x="530577" y="108421"/>
                  </a:lnTo>
                  <a:lnTo>
                    <a:pt x="603235" y="121354"/>
                  </a:lnTo>
                  <a:lnTo>
                    <a:pt x="682271" y="135655"/>
                  </a:lnTo>
                  <a:lnTo>
                    <a:pt x="768104" y="151489"/>
                  </a:lnTo>
                  <a:lnTo>
                    <a:pt x="802187" y="155815"/>
                  </a:lnTo>
                  <a:lnTo>
                    <a:pt x="872373" y="164441"/>
                  </a:lnTo>
                  <a:lnTo>
                    <a:pt x="945186" y="173024"/>
                  </a:lnTo>
                  <a:lnTo>
                    <a:pt x="1020547" y="181559"/>
                  </a:lnTo>
                  <a:lnTo>
                    <a:pt x="1059157" y="185807"/>
                  </a:lnTo>
                  <a:lnTo>
                    <a:pt x="1098375" y="190041"/>
                  </a:lnTo>
                  <a:lnTo>
                    <a:pt x="1138190" y="194260"/>
                  </a:lnTo>
                  <a:lnTo>
                    <a:pt x="1178592" y="198463"/>
                  </a:lnTo>
                  <a:lnTo>
                    <a:pt x="1219571" y="202650"/>
                  </a:lnTo>
                  <a:lnTo>
                    <a:pt x="1261117" y="206820"/>
                  </a:lnTo>
                  <a:lnTo>
                    <a:pt x="1303220" y="210973"/>
                  </a:lnTo>
                  <a:lnTo>
                    <a:pt x="1345871" y="215107"/>
                  </a:lnTo>
                  <a:lnTo>
                    <a:pt x="1389058" y="219221"/>
                  </a:lnTo>
                  <a:lnTo>
                    <a:pt x="1432774" y="223316"/>
                  </a:lnTo>
                  <a:lnTo>
                    <a:pt x="1477006" y="227390"/>
                  </a:lnTo>
                  <a:lnTo>
                    <a:pt x="1521746" y="231443"/>
                  </a:lnTo>
                  <a:lnTo>
                    <a:pt x="1566983" y="235473"/>
                  </a:lnTo>
                  <a:lnTo>
                    <a:pt x="1612708" y="239481"/>
                  </a:lnTo>
                  <a:lnTo>
                    <a:pt x="1658910" y="243466"/>
                  </a:lnTo>
                  <a:lnTo>
                    <a:pt x="1705580" y="247426"/>
                  </a:lnTo>
                  <a:lnTo>
                    <a:pt x="1752708" y="251361"/>
                  </a:lnTo>
                  <a:lnTo>
                    <a:pt x="1800283" y="255270"/>
                  </a:lnTo>
                  <a:lnTo>
                    <a:pt x="1848295" y="259154"/>
                  </a:lnTo>
                  <a:lnTo>
                    <a:pt x="1896736" y="263009"/>
                  </a:lnTo>
                  <a:lnTo>
                    <a:pt x="1945594" y="266838"/>
                  </a:lnTo>
                  <a:lnTo>
                    <a:pt x="1994860" y="270637"/>
                  </a:lnTo>
                  <a:lnTo>
                    <a:pt x="2044524" y="274407"/>
                  </a:lnTo>
                  <a:lnTo>
                    <a:pt x="2094576" y="278147"/>
                  </a:lnTo>
                  <a:lnTo>
                    <a:pt x="2145005" y="281857"/>
                  </a:lnTo>
                  <a:lnTo>
                    <a:pt x="2195803" y="285535"/>
                  </a:lnTo>
                  <a:lnTo>
                    <a:pt x="2246958" y="289181"/>
                  </a:lnTo>
                  <a:lnTo>
                    <a:pt x="2298462" y="292794"/>
                  </a:lnTo>
                  <a:lnTo>
                    <a:pt x="2350304" y="296373"/>
                  </a:lnTo>
                  <a:lnTo>
                    <a:pt x="2402474" y="299918"/>
                  </a:lnTo>
                  <a:lnTo>
                    <a:pt x="2454961" y="303428"/>
                  </a:lnTo>
                  <a:lnTo>
                    <a:pt x="2507758" y="306902"/>
                  </a:lnTo>
                  <a:lnTo>
                    <a:pt x="2560852" y="310339"/>
                  </a:lnTo>
                  <a:lnTo>
                    <a:pt x="2614235" y="313740"/>
                  </a:lnTo>
                  <a:lnTo>
                    <a:pt x="2667896" y="317102"/>
                  </a:lnTo>
                  <a:lnTo>
                    <a:pt x="2721825" y="320426"/>
                  </a:lnTo>
                  <a:lnTo>
                    <a:pt x="2776013" y="323710"/>
                  </a:lnTo>
                  <a:lnTo>
                    <a:pt x="2830449" y="326954"/>
                  </a:lnTo>
                  <a:lnTo>
                    <a:pt x="2885124" y="330157"/>
                  </a:lnTo>
                  <a:lnTo>
                    <a:pt x="2940027" y="333319"/>
                  </a:lnTo>
                  <a:lnTo>
                    <a:pt x="2995148" y="336438"/>
                  </a:lnTo>
                  <a:lnTo>
                    <a:pt x="3050479" y="339515"/>
                  </a:lnTo>
                  <a:lnTo>
                    <a:pt x="3106008" y="342547"/>
                  </a:lnTo>
                  <a:lnTo>
                    <a:pt x="3161725" y="345536"/>
                  </a:lnTo>
                  <a:lnTo>
                    <a:pt x="3217622" y="348479"/>
                  </a:lnTo>
                  <a:lnTo>
                    <a:pt x="3273687" y="351376"/>
                  </a:lnTo>
                  <a:lnTo>
                    <a:pt x="3329911" y="354226"/>
                  </a:lnTo>
                  <a:lnTo>
                    <a:pt x="3386283" y="357030"/>
                  </a:lnTo>
                  <a:lnTo>
                    <a:pt x="3442795" y="359785"/>
                  </a:lnTo>
                  <a:lnTo>
                    <a:pt x="3499436" y="362491"/>
                  </a:lnTo>
                  <a:lnTo>
                    <a:pt x="3556195" y="365148"/>
                  </a:lnTo>
                  <a:lnTo>
                    <a:pt x="3613064" y="367754"/>
                  </a:lnTo>
                  <a:lnTo>
                    <a:pt x="3670031" y="370310"/>
                  </a:lnTo>
                  <a:lnTo>
                    <a:pt x="3727088" y="372814"/>
                  </a:lnTo>
                  <a:lnTo>
                    <a:pt x="3784223" y="375265"/>
                  </a:lnTo>
                  <a:lnTo>
                    <a:pt x="3841428" y="377664"/>
                  </a:lnTo>
                  <a:lnTo>
                    <a:pt x="3898692" y="380008"/>
                  </a:lnTo>
                  <a:lnTo>
                    <a:pt x="3956006" y="382298"/>
                  </a:lnTo>
                  <a:lnTo>
                    <a:pt x="4013358" y="384533"/>
                  </a:lnTo>
                  <a:lnTo>
                    <a:pt x="4070740" y="386712"/>
                  </a:lnTo>
                  <a:lnTo>
                    <a:pt x="4128141" y="388834"/>
                  </a:lnTo>
                  <a:lnTo>
                    <a:pt x="4185552" y="390898"/>
                  </a:lnTo>
                  <a:lnTo>
                    <a:pt x="4242962" y="392905"/>
                  </a:lnTo>
                  <a:lnTo>
                    <a:pt x="4300362" y="394852"/>
                  </a:lnTo>
                  <a:lnTo>
                    <a:pt x="4357741" y="396740"/>
                  </a:lnTo>
                  <a:lnTo>
                    <a:pt x="4415089" y="398567"/>
                  </a:lnTo>
                  <a:lnTo>
                    <a:pt x="4472398" y="400334"/>
                  </a:lnTo>
                  <a:lnTo>
                    <a:pt x="4529656" y="402038"/>
                  </a:lnTo>
                  <a:lnTo>
                    <a:pt x="4586853" y="403681"/>
                  </a:lnTo>
                  <a:lnTo>
                    <a:pt x="4643980" y="405259"/>
                  </a:lnTo>
                  <a:lnTo>
                    <a:pt x="4701027" y="406774"/>
                  </a:lnTo>
                  <a:lnTo>
                    <a:pt x="4757984" y="408225"/>
                  </a:lnTo>
                  <a:lnTo>
                    <a:pt x="4814841" y="409610"/>
                  </a:lnTo>
                  <a:lnTo>
                    <a:pt x="4871588" y="410928"/>
                  </a:lnTo>
                  <a:lnTo>
                    <a:pt x="4868887" y="5075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5231" y="1934498"/>
              <a:ext cx="3002280" cy="2588260"/>
            </a:xfrm>
            <a:custGeom>
              <a:avLst/>
              <a:gdLst/>
              <a:ahLst/>
              <a:cxnLst/>
              <a:rect l="l" t="t" r="r" b="b"/>
              <a:pathLst>
                <a:path w="3002279" h="2588260">
                  <a:moveTo>
                    <a:pt x="3002062" y="0"/>
                  </a:moveTo>
                  <a:lnTo>
                    <a:pt x="2909135" y="23461"/>
                  </a:lnTo>
                  <a:lnTo>
                    <a:pt x="2927781" y="45114"/>
                  </a:lnTo>
                  <a:lnTo>
                    <a:pt x="0" y="2566469"/>
                  </a:lnTo>
                  <a:lnTo>
                    <a:pt x="18646" y="2588121"/>
                  </a:lnTo>
                  <a:lnTo>
                    <a:pt x="2946427" y="66766"/>
                  </a:lnTo>
                  <a:lnTo>
                    <a:pt x="2965075" y="88419"/>
                  </a:lnTo>
                  <a:lnTo>
                    <a:pt x="3002062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04786" y="2939299"/>
              <a:ext cx="852493" cy="164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4786" y="2939300"/>
              <a:ext cx="852805" cy="165100"/>
            </a:xfrm>
            <a:custGeom>
              <a:avLst/>
              <a:gdLst/>
              <a:ahLst/>
              <a:cxnLst/>
              <a:rect l="l" t="t" r="r" b="b"/>
              <a:pathLst>
                <a:path w="852804" h="165100">
                  <a:moveTo>
                    <a:pt x="0" y="164911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4911"/>
                  </a:lnTo>
                  <a:lnTo>
                    <a:pt x="0" y="1649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386687" y="2732653"/>
            <a:ext cx="13989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4935" marR="5080" indent="-102870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bottom-up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21374" y="2717713"/>
            <a:ext cx="1772920" cy="2760980"/>
            <a:chOff x="5687744" y="2396403"/>
            <a:chExt cx="1772920" cy="2760980"/>
          </a:xfrm>
        </p:grpSpPr>
        <p:sp>
          <p:nvSpPr>
            <p:cNvPr id="12" name="object 12"/>
            <p:cNvSpPr/>
            <p:nvPr/>
          </p:nvSpPr>
          <p:spPr>
            <a:xfrm>
              <a:off x="5687744" y="2396403"/>
              <a:ext cx="1772920" cy="2760980"/>
            </a:xfrm>
            <a:custGeom>
              <a:avLst/>
              <a:gdLst/>
              <a:ahLst/>
              <a:cxnLst/>
              <a:rect l="l" t="t" r="r" b="b"/>
              <a:pathLst>
                <a:path w="1772920" h="2760979">
                  <a:moveTo>
                    <a:pt x="64319" y="0"/>
                  </a:moveTo>
                  <a:lnTo>
                    <a:pt x="0" y="40858"/>
                  </a:lnTo>
                  <a:lnTo>
                    <a:pt x="1617966" y="2587852"/>
                  </a:lnTo>
                  <a:lnTo>
                    <a:pt x="1553646" y="2628710"/>
                  </a:lnTo>
                  <a:lnTo>
                    <a:pt x="1772702" y="2760381"/>
                  </a:lnTo>
                  <a:lnTo>
                    <a:pt x="1746605" y="2506134"/>
                  </a:lnTo>
                  <a:lnTo>
                    <a:pt x="1682286" y="2546993"/>
                  </a:lnTo>
                  <a:lnTo>
                    <a:pt x="6431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751" y="3381094"/>
              <a:ext cx="852492" cy="1664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65751" y="338109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73388" y="3305219"/>
            <a:ext cx="1263650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7625" marR="5080" indent="-34925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top-down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64485" y="1619442"/>
            <a:ext cx="2437130" cy="3220085"/>
            <a:chOff x="5030855" y="1298132"/>
            <a:chExt cx="2437130" cy="32200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8612" y="4345364"/>
              <a:ext cx="852492" cy="16642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8612" y="434536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00102" y="2418984"/>
              <a:ext cx="1308735" cy="2045970"/>
            </a:xfrm>
            <a:custGeom>
              <a:avLst/>
              <a:gdLst/>
              <a:ahLst/>
              <a:cxnLst/>
              <a:rect l="l" t="t" r="r" b="b"/>
              <a:pathLst>
                <a:path w="1308734" h="2045970">
                  <a:moveTo>
                    <a:pt x="1124619" y="1968122"/>
                  </a:moveTo>
                  <a:lnTo>
                    <a:pt x="1115791" y="1995299"/>
                  </a:lnTo>
                  <a:lnTo>
                    <a:pt x="1123198" y="1997706"/>
                  </a:lnTo>
                  <a:lnTo>
                    <a:pt x="1184822" y="2012152"/>
                  </a:lnTo>
                  <a:lnTo>
                    <a:pt x="1222002" y="2016734"/>
                  </a:lnTo>
                  <a:lnTo>
                    <a:pt x="1219804" y="2045887"/>
                  </a:lnTo>
                  <a:lnTo>
                    <a:pt x="1308510" y="2009594"/>
                  </a:lnTo>
                  <a:lnTo>
                    <a:pt x="1272745" y="1988207"/>
                  </a:lnTo>
                  <a:lnTo>
                    <a:pt x="1224154" y="1988207"/>
                  </a:lnTo>
                  <a:lnTo>
                    <a:pt x="1189845" y="1983980"/>
                  </a:lnTo>
                  <a:lnTo>
                    <a:pt x="1130888" y="1970158"/>
                  </a:lnTo>
                  <a:lnTo>
                    <a:pt x="1124619" y="1968122"/>
                  </a:lnTo>
                  <a:close/>
                </a:path>
                <a:path w="1308734" h="2045970">
                  <a:moveTo>
                    <a:pt x="1226252" y="1960405"/>
                  </a:moveTo>
                  <a:lnTo>
                    <a:pt x="1224154" y="1988207"/>
                  </a:lnTo>
                  <a:lnTo>
                    <a:pt x="1272745" y="1988207"/>
                  </a:lnTo>
                  <a:lnTo>
                    <a:pt x="1226252" y="1960405"/>
                  </a:lnTo>
                  <a:close/>
                </a:path>
                <a:path w="1308734" h="2045970">
                  <a:moveTo>
                    <a:pt x="944032" y="1890858"/>
                  </a:moveTo>
                  <a:lnTo>
                    <a:pt x="929495" y="1915459"/>
                  </a:lnTo>
                  <a:lnTo>
                    <a:pt x="941924" y="1922804"/>
                  </a:lnTo>
                  <a:lnTo>
                    <a:pt x="1001695" y="1952844"/>
                  </a:lnTo>
                  <a:lnTo>
                    <a:pt x="1034020" y="1966227"/>
                  </a:lnTo>
                  <a:lnTo>
                    <a:pt x="1044950" y="1939825"/>
                  </a:lnTo>
                  <a:lnTo>
                    <a:pt x="1013593" y="1926842"/>
                  </a:lnTo>
                  <a:lnTo>
                    <a:pt x="955624" y="1897708"/>
                  </a:lnTo>
                  <a:lnTo>
                    <a:pt x="944032" y="1890858"/>
                  </a:lnTo>
                  <a:close/>
                </a:path>
                <a:path w="1308734" h="2045970">
                  <a:moveTo>
                    <a:pt x="781707" y="1778817"/>
                  </a:moveTo>
                  <a:lnTo>
                    <a:pt x="763066" y="1800475"/>
                  </a:lnTo>
                  <a:lnTo>
                    <a:pt x="767881" y="1804620"/>
                  </a:lnTo>
                  <a:lnTo>
                    <a:pt x="824906" y="1848498"/>
                  </a:lnTo>
                  <a:lnTo>
                    <a:pt x="856019" y="1869647"/>
                  </a:lnTo>
                  <a:lnTo>
                    <a:pt x="872082" y="1846013"/>
                  </a:lnTo>
                  <a:lnTo>
                    <a:pt x="841665" y="1825339"/>
                  </a:lnTo>
                  <a:lnTo>
                    <a:pt x="785929" y="1782452"/>
                  </a:lnTo>
                  <a:lnTo>
                    <a:pt x="781707" y="1778817"/>
                  </a:lnTo>
                  <a:close/>
                </a:path>
                <a:path w="1308734" h="2045970">
                  <a:moveTo>
                    <a:pt x="637712" y="1642264"/>
                  </a:moveTo>
                  <a:lnTo>
                    <a:pt x="617010" y="1661961"/>
                  </a:lnTo>
                  <a:lnTo>
                    <a:pt x="657346" y="1704357"/>
                  </a:lnTo>
                  <a:lnTo>
                    <a:pt x="698197" y="1743345"/>
                  </a:lnTo>
                  <a:lnTo>
                    <a:pt x="717925" y="1722674"/>
                  </a:lnTo>
                  <a:lnTo>
                    <a:pt x="677574" y="1684162"/>
                  </a:lnTo>
                  <a:lnTo>
                    <a:pt x="637712" y="1642264"/>
                  </a:lnTo>
                  <a:close/>
                </a:path>
                <a:path w="1308734" h="2045970">
                  <a:moveTo>
                    <a:pt x="511312" y="1489797"/>
                  </a:moveTo>
                  <a:lnTo>
                    <a:pt x="488236" y="1506649"/>
                  </a:lnTo>
                  <a:lnTo>
                    <a:pt x="501999" y="1525496"/>
                  </a:lnTo>
                  <a:lnTo>
                    <a:pt x="552237" y="1588665"/>
                  </a:lnTo>
                  <a:lnTo>
                    <a:pt x="559748" y="1597315"/>
                  </a:lnTo>
                  <a:lnTo>
                    <a:pt x="581324" y="1578580"/>
                  </a:lnTo>
                  <a:lnTo>
                    <a:pt x="574219" y="1570396"/>
                  </a:lnTo>
                  <a:lnTo>
                    <a:pt x="524729" y="1508169"/>
                  </a:lnTo>
                  <a:lnTo>
                    <a:pt x="511312" y="1489797"/>
                  </a:lnTo>
                  <a:close/>
                </a:path>
                <a:path w="1308734" h="2045970">
                  <a:moveTo>
                    <a:pt x="400373" y="1324790"/>
                  </a:moveTo>
                  <a:lnTo>
                    <a:pt x="376064" y="1339809"/>
                  </a:lnTo>
                  <a:lnTo>
                    <a:pt x="406717" y="1389425"/>
                  </a:lnTo>
                  <a:lnTo>
                    <a:pt x="438227" y="1436348"/>
                  </a:lnTo>
                  <a:lnTo>
                    <a:pt x="461949" y="1420417"/>
                  </a:lnTo>
                  <a:lnTo>
                    <a:pt x="430742" y="1373943"/>
                  </a:lnTo>
                  <a:lnTo>
                    <a:pt x="400373" y="1324790"/>
                  </a:lnTo>
                  <a:close/>
                </a:path>
                <a:path w="1308734" h="2045970">
                  <a:moveTo>
                    <a:pt x="303982" y="1150778"/>
                  </a:moveTo>
                  <a:lnTo>
                    <a:pt x="278646" y="1163995"/>
                  </a:lnTo>
                  <a:lnTo>
                    <a:pt x="319130" y="1241598"/>
                  </a:lnTo>
                  <a:lnTo>
                    <a:pt x="332607" y="1265321"/>
                  </a:lnTo>
                  <a:lnTo>
                    <a:pt x="357452" y="1251206"/>
                  </a:lnTo>
                  <a:lnTo>
                    <a:pt x="344228" y="1227928"/>
                  </a:lnTo>
                  <a:lnTo>
                    <a:pt x="303982" y="1150778"/>
                  </a:lnTo>
                  <a:close/>
                </a:path>
                <a:path w="1308734" h="2045970">
                  <a:moveTo>
                    <a:pt x="222558" y="969758"/>
                  </a:moveTo>
                  <a:lnTo>
                    <a:pt x="195991" y="980277"/>
                  </a:lnTo>
                  <a:lnTo>
                    <a:pt x="204202" y="1001013"/>
                  </a:lnTo>
                  <a:lnTo>
                    <a:pt x="240162" y="1083478"/>
                  </a:lnTo>
                  <a:lnTo>
                    <a:pt x="241462" y="1086199"/>
                  </a:lnTo>
                  <a:lnTo>
                    <a:pt x="267244" y="1073880"/>
                  </a:lnTo>
                  <a:lnTo>
                    <a:pt x="266157" y="1071604"/>
                  </a:lnTo>
                  <a:lnTo>
                    <a:pt x="230590" y="990039"/>
                  </a:lnTo>
                  <a:lnTo>
                    <a:pt x="222558" y="969758"/>
                  </a:lnTo>
                  <a:close/>
                </a:path>
                <a:path w="1308734" h="2045970">
                  <a:moveTo>
                    <a:pt x="154743" y="782678"/>
                  </a:moveTo>
                  <a:lnTo>
                    <a:pt x="127520" y="791367"/>
                  </a:lnTo>
                  <a:lnTo>
                    <a:pt x="139913" y="830187"/>
                  </a:lnTo>
                  <a:lnTo>
                    <a:pt x="164814" y="899910"/>
                  </a:lnTo>
                  <a:lnTo>
                    <a:pt x="191724" y="890300"/>
                  </a:lnTo>
                  <a:lnTo>
                    <a:pt x="166987" y="821034"/>
                  </a:lnTo>
                  <a:lnTo>
                    <a:pt x="154743" y="782678"/>
                  </a:lnTo>
                  <a:close/>
                </a:path>
                <a:path w="1308734" h="2045970">
                  <a:moveTo>
                    <a:pt x="100907" y="591116"/>
                  </a:moveTo>
                  <a:lnTo>
                    <a:pt x="73154" y="597921"/>
                  </a:lnTo>
                  <a:lnTo>
                    <a:pt x="86588" y="652713"/>
                  </a:lnTo>
                  <a:lnTo>
                    <a:pt x="102433" y="708898"/>
                  </a:lnTo>
                  <a:lnTo>
                    <a:pt x="129934" y="701142"/>
                  </a:lnTo>
                  <a:lnTo>
                    <a:pt x="114225" y="645431"/>
                  </a:lnTo>
                  <a:lnTo>
                    <a:pt x="100907" y="591116"/>
                  </a:lnTo>
                  <a:close/>
                </a:path>
                <a:path w="1308734" h="2045970">
                  <a:moveTo>
                    <a:pt x="61464" y="396107"/>
                  </a:moveTo>
                  <a:lnTo>
                    <a:pt x="33301" y="400945"/>
                  </a:lnTo>
                  <a:lnTo>
                    <a:pt x="45173" y="470052"/>
                  </a:lnTo>
                  <a:lnTo>
                    <a:pt x="54295" y="513798"/>
                  </a:lnTo>
                  <a:lnTo>
                    <a:pt x="82268" y="507965"/>
                  </a:lnTo>
                  <a:lnTo>
                    <a:pt x="73249" y="464715"/>
                  </a:lnTo>
                  <a:lnTo>
                    <a:pt x="61464" y="396107"/>
                  </a:lnTo>
                  <a:close/>
                </a:path>
                <a:path w="1308734" h="2045970">
                  <a:moveTo>
                    <a:pt x="37063" y="198690"/>
                  </a:moveTo>
                  <a:lnTo>
                    <a:pt x="8623" y="201456"/>
                  </a:lnTo>
                  <a:lnTo>
                    <a:pt x="16619" y="283662"/>
                  </a:lnTo>
                  <a:lnTo>
                    <a:pt x="20924" y="315607"/>
                  </a:lnTo>
                  <a:lnTo>
                    <a:pt x="49242" y="311791"/>
                  </a:lnTo>
                  <a:lnTo>
                    <a:pt x="45008" y="280370"/>
                  </a:lnTo>
                  <a:lnTo>
                    <a:pt x="37063" y="198690"/>
                  </a:lnTo>
                  <a:close/>
                </a:path>
                <a:path w="1308734" h="2045970">
                  <a:moveTo>
                    <a:pt x="28568" y="0"/>
                  </a:moveTo>
                  <a:lnTo>
                    <a:pt x="0" y="570"/>
                  </a:lnTo>
                  <a:lnTo>
                    <a:pt x="1880" y="95004"/>
                  </a:lnTo>
                  <a:lnTo>
                    <a:pt x="3083" y="115373"/>
                  </a:lnTo>
                  <a:lnTo>
                    <a:pt x="31609" y="113689"/>
                  </a:lnTo>
                  <a:lnTo>
                    <a:pt x="30439" y="93877"/>
                  </a:lnTo>
                  <a:lnTo>
                    <a:pt x="2856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0855" y="1298132"/>
              <a:ext cx="567061" cy="10912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38248" y="1691338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317450" y="0"/>
                  </a:moveTo>
                  <a:lnTo>
                    <a:pt x="268411" y="0"/>
                  </a:lnTo>
                  <a:lnTo>
                    <a:pt x="263575" y="558"/>
                  </a:lnTo>
                  <a:lnTo>
                    <a:pt x="236115" y="27458"/>
                  </a:lnTo>
                  <a:lnTo>
                    <a:pt x="234181" y="33709"/>
                  </a:lnTo>
                  <a:lnTo>
                    <a:pt x="169440" y="205383"/>
                  </a:lnTo>
                  <a:lnTo>
                    <a:pt x="168548" y="205383"/>
                  </a:lnTo>
                  <a:lnTo>
                    <a:pt x="106041" y="33263"/>
                  </a:lnTo>
                  <a:lnTo>
                    <a:pt x="104254" y="27012"/>
                  </a:lnTo>
                  <a:lnTo>
                    <a:pt x="102171" y="21766"/>
                  </a:lnTo>
                  <a:lnTo>
                    <a:pt x="67345" y="0"/>
                  </a:lnTo>
                  <a:lnTo>
                    <a:pt x="22101" y="0"/>
                  </a:lnTo>
                  <a:lnTo>
                    <a:pt x="15403" y="0"/>
                  </a:lnTo>
                  <a:lnTo>
                    <a:pt x="10046" y="2009"/>
                  </a:lnTo>
                  <a:lnTo>
                    <a:pt x="2010" y="10045"/>
                  </a:lnTo>
                  <a:lnTo>
                    <a:pt x="0" y="15850"/>
                  </a:lnTo>
                  <a:lnTo>
                    <a:pt x="0" y="282327"/>
                  </a:lnTo>
                  <a:lnTo>
                    <a:pt x="22325" y="290215"/>
                  </a:lnTo>
                  <a:lnTo>
                    <a:pt x="37691" y="289991"/>
                  </a:lnTo>
                  <a:lnTo>
                    <a:pt x="55587" y="282327"/>
                  </a:lnTo>
                  <a:lnTo>
                    <a:pt x="55587" y="45764"/>
                  </a:lnTo>
                  <a:lnTo>
                    <a:pt x="56034" y="45764"/>
                  </a:lnTo>
                  <a:lnTo>
                    <a:pt x="137294" y="282252"/>
                  </a:lnTo>
                  <a:lnTo>
                    <a:pt x="161702" y="290215"/>
                  </a:lnTo>
                  <a:lnTo>
                    <a:pt x="171822" y="290215"/>
                  </a:lnTo>
                  <a:lnTo>
                    <a:pt x="280616" y="45764"/>
                  </a:lnTo>
                  <a:lnTo>
                    <a:pt x="281062" y="45764"/>
                  </a:lnTo>
                  <a:lnTo>
                    <a:pt x="281062" y="282327"/>
                  </a:lnTo>
                  <a:lnTo>
                    <a:pt x="281509" y="283665"/>
                  </a:lnTo>
                  <a:lnTo>
                    <a:pt x="303386" y="290215"/>
                  </a:lnTo>
                  <a:lnTo>
                    <a:pt x="318790" y="289991"/>
                  </a:lnTo>
                  <a:lnTo>
                    <a:pt x="336650" y="282327"/>
                  </a:lnTo>
                  <a:lnTo>
                    <a:pt x="336650" y="19719"/>
                  </a:lnTo>
                  <a:lnTo>
                    <a:pt x="320911" y="520"/>
                  </a:lnTo>
                  <a:lnTo>
                    <a:pt x="317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22100" y="0"/>
                  </a:moveTo>
                  <a:lnTo>
                    <a:pt x="60498" y="0"/>
                  </a:lnTo>
                  <a:lnTo>
                    <a:pt x="67344" y="0"/>
                  </a:lnTo>
                  <a:lnTo>
                    <a:pt x="73223" y="558"/>
                  </a:lnTo>
                  <a:lnTo>
                    <a:pt x="78134" y="1674"/>
                  </a:lnTo>
                  <a:lnTo>
                    <a:pt x="83046" y="2790"/>
                  </a:lnTo>
                  <a:lnTo>
                    <a:pt x="87287" y="4650"/>
                  </a:lnTo>
                  <a:lnTo>
                    <a:pt x="90859" y="7255"/>
                  </a:lnTo>
                  <a:lnTo>
                    <a:pt x="94431" y="9859"/>
                  </a:lnTo>
                  <a:lnTo>
                    <a:pt x="97407" y="13282"/>
                  </a:lnTo>
                  <a:lnTo>
                    <a:pt x="99789" y="17524"/>
                  </a:lnTo>
                  <a:lnTo>
                    <a:pt x="102170" y="21766"/>
                  </a:lnTo>
                  <a:lnTo>
                    <a:pt x="104254" y="27012"/>
                  </a:lnTo>
                  <a:lnTo>
                    <a:pt x="106040" y="33263"/>
                  </a:lnTo>
                  <a:lnTo>
                    <a:pt x="168547" y="205382"/>
                  </a:lnTo>
                  <a:lnTo>
                    <a:pt x="169440" y="205382"/>
                  </a:lnTo>
                  <a:lnTo>
                    <a:pt x="234181" y="33709"/>
                  </a:lnTo>
                  <a:lnTo>
                    <a:pt x="236115" y="27458"/>
                  </a:lnTo>
                  <a:lnTo>
                    <a:pt x="238236" y="22175"/>
                  </a:lnTo>
                  <a:lnTo>
                    <a:pt x="240543" y="17859"/>
                  </a:lnTo>
                  <a:lnTo>
                    <a:pt x="242850" y="13543"/>
                  </a:lnTo>
                  <a:lnTo>
                    <a:pt x="245529" y="10045"/>
                  </a:lnTo>
                  <a:lnTo>
                    <a:pt x="248580" y="7366"/>
                  </a:lnTo>
                  <a:lnTo>
                    <a:pt x="251631" y="4688"/>
                  </a:lnTo>
                  <a:lnTo>
                    <a:pt x="255240" y="2790"/>
                  </a:lnTo>
                  <a:lnTo>
                    <a:pt x="259407" y="1674"/>
                  </a:lnTo>
                  <a:lnTo>
                    <a:pt x="263574" y="558"/>
                  </a:lnTo>
                  <a:lnTo>
                    <a:pt x="268411" y="0"/>
                  </a:lnTo>
                  <a:lnTo>
                    <a:pt x="273918" y="0"/>
                  </a:lnTo>
                  <a:lnTo>
                    <a:pt x="313432" y="0"/>
                  </a:lnTo>
                  <a:lnTo>
                    <a:pt x="317450" y="0"/>
                  </a:lnTo>
                  <a:lnTo>
                    <a:pt x="320910" y="520"/>
                  </a:lnTo>
                  <a:lnTo>
                    <a:pt x="335198" y="13506"/>
                  </a:lnTo>
                  <a:lnTo>
                    <a:pt x="336165" y="16408"/>
                  </a:lnTo>
                  <a:lnTo>
                    <a:pt x="336649" y="19719"/>
                  </a:lnTo>
                  <a:lnTo>
                    <a:pt x="336649" y="23440"/>
                  </a:lnTo>
                  <a:lnTo>
                    <a:pt x="336649" y="280838"/>
                  </a:lnTo>
                  <a:lnTo>
                    <a:pt x="336649" y="282326"/>
                  </a:lnTo>
                  <a:lnTo>
                    <a:pt x="336239" y="283666"/>
                  </a:lnTo>
                  <a:lnTo>
                    <a:pt x="314250" y="290214"/>
                  </a:lnTo>
                  <a:lnTo>
                    <a:pt x="308743" y="290214"/>
                  </a:lnTo>
                  <a:lnTo>
                    <a:pt x="303386" y="290214"/>
                  </a:lnTo>
                  <a:lnTo>
                    <a:pt x="282401" y="284857"/>
                  </a:lnTo>
                  <a:lnTo>
                    <a:pt x="281508" y="283666"/>
                  </a:lnTo>
                  <a:lnTo>
                    <a:pt x="281061" y="282326"/>
                  </a:lnTo>
                  <a:lnTo>
                    <a:pt x="281061" y="280838"/>
                  </a:lnTo>
                  <a:lnTo>
                    <a:pt x="281061" y="45764"/>
                  </a:lnTo>
                  <a:lnTo>
                    <a:pt x="280615" y="45764"/>
                  </a:lnTo>
                  <a:lnTo>
                    <a:pt x="196899" y="280615"/>
                  </a:lnTo>
                  <a:lnTo>
                    <a:pt x="196304" y="282550"/>
                  </a:lnTo>
                  <a:lnTo>
                    <a:pt x="195336" y="284150"/>
                  </a:lnTo>
                  <a:lnTo>
                    <a:pt x="171822" y="290214"/>
                  </a:lnTo>
                  <a:lnTo>
                    <a:pt x="166761" y="290214"/>
                  </a:lnTo>
                  <a:lnTo>
                    <a:pt x="161701" y="290214"/>
                  </a:lnTo>
                  <a:lnTo>
                    <a:pt x="139526" y="284857"/>
                  </a:lnTo>
                  <a:lnTo>
                    <a:pt x="138186" y="283666"/>
                  </a:lnTo>
                  <a:lnTo>
                    <a:pt x="137293" y="282252"/>
                  </a:lnTo>
                  <a:lnTo>
                    <a:pt x="136847" y="280615"/>
                  </a:lnTo>
                  <a:lnTo>
                    <a:pt x="56033" y="45764"/>
                  </a:lnTo>
                  <a:lnTo>
                    <a:pt x="55587" y="45764"/>
                  </a:lnTo>
                  <a:lnTo>
                    <a:pt x="55587" y="280838"/>
                  </a:lnTo>
                  <a:lnTo>
                    <a:pt x="55587" y="282326"/>
                  </a:lnTo>
                  <a:lnTo>
                    <a:pt x="55178" y="283666"/>
                  </a:lnTo>
                  <a:lnTo>
                    <a:pt x="54359" y="284857"/>
                  </a:lnTo>
                  <a:lnTo>
                    <a:pt x="53540" y="286047"/>
                  </a:lnTo>
                  <a:lnTo>
                    <a:pt x="52015" y="287015"/>
                  </a:lnTo>
                  <a:lnTo>
                    <a:pt x="49782" y="287759"/>
                  </a:lnTo>
                  <a:lnTo>
                    <a:pt x="47550" y="288503"/>
                  </a:lnTo>
                  <a:lnTo>
                    <a:pt x="44685" y="289098"/>
                  </a:lnTo>
                  <a:lnTo>
                    <a:pt x="41188" y="289545"/>
                  </a:lnTo>
                  <a:lnTo>
                    <a:pt x="37690" y="289991"/>
                  </a:lnTo>
                  <a:lnTo>
                    <a:pt x="33188" y="290214"/>
                  </a:lnTo>
                  <a:lnTo>
                    <a:pt x="27682" y="290214"/>
                  </a:lnTo>
                  <a:lnTo>
                    <a:pt x="22324" y="290214"/>
                  </a:lnTo>
                  <a:lnTo>
                    <a:pt x="1227" y="284857"/>
                  </a:lnTo>
                  <a:lnTo>
                    <a:pt x="409" y="283666"/>
                  </a:lnTo>
                  <a:lnTo>
                    <a:pt x="0" y="282326"/>
                  </a:lnTo>
                  <a:lnTo>
                    <a:pt x="0" y="280838"/>
                  </a:lnTo>
                  <a:lnTo>
                    <a:pt x="0" y="23440"/>
                  </a:lnTo>
                  <a:lnTo>
                    <a:pt x="0" y="15850"/>
                  </a:lnTo>
                  <a:lnTo>
                    <a:pt x="2009" y="10045"/>
                  </a:lnTo>
                  <a:lnTo>
                    <a:pt x="6027" y="6027"/>
                  </a:lnTo>
                  <a:lnTo>
                    <a:pt x="10045" y="2009"/>
                  </a:lnTo>
                  <a:lnTo>
                    <a:pt x="15403" y="0"/>
                  </a:lnTo>
                  <a:lnTo>
                    <a:pt x="2210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396806" y="4501652"/>
            <a:ext cx="1411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familiarity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648432" y="838230"/>
            <a:ext cx="110807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60020">
              <a:lnSpc>
                <a:spcPts val="2870"/>
              </a:lnSpc>
              <a:spcBef>
                <a:spcPts val="200"/>
              </a:spcBef>
            </a:pPr>
            <a:r>
              <a:rPr spc="-5" dirty="0"/>
              <a:t>visual </a:t>
            </a:r>
            <a:r>
              <a:rPr dirty="0"/>
              <a:t> m</a:t>
            </a:r>
            <a:r>
              <a:rPr spc="-5" dirty="0"/>
              <a:t>e</a:t>
            </a:r>
            <a:r>
              <a:rPr dirty="0"/>
              <a:t>mo</a:t>
            </a:r>
            <a:r>
              <a:rPr spc="-5" dirty="0"/>
              <a:t>r</a:t>
            </a:r>
            <a:r>
              <a:rPr dirty="0"/>
              <a:t>y</a:t>
            </a:r>
            <a:endParaRPr dirty="0"/>
          </a:p>
        </p:txBody>
      </p:sp>
      <p:grpSp>
        <p:nvGrpSpPr>
          <p:cNvPr id="25" name="object 25"/>
          <p:cNvGrpSpPr/>
          <p:nvPr/>
        </p:nvGrpSpPr>
        <p:grpSpPr>
          <a:xfrm>
            <a:off x="2986887" y="2017588"/>
            <a:ext cx="8035925" cy="4020820"/>
            <a:chOff x="3153257" y="1696278"/>
            <a:chExt cx="8035925" cy="402082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469" y="4965352"/>
              <a:ext cx="3500437" cy="7516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66928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66928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046567" y="4397350"/>
              <a:ext cx="500380" cy="394335"/>
            </a:xfrm>
            <a:custGeom>
              <a:avLst/>
              <a:gdLst/>
              <a:ahLst/>
              <a:cxnLst/>
              <a:rect l="l" t="t" r="r" b="b"/>
              <a:pathLst>
                <a:path w="500379" h="394335">
                  <a:moveTo>
                    <a:pt x="500239" y="303095"/>
                  </a:moveTo>
                  <a:lnTo>
                    <a:pt x="415383" y="315276"/>
                  </a:lnTo>
                  <a:lnTo>
                    <a:pt x="469991" y="394041"/>
                  </a:lnTo>
                  <a:lnTo>
                    <a:pt x="500239" y="303095"/>
                  </a:lnTo>
                  <a:close/>
                </a:path>
                <a:path w="500379" h="394335">
                  <a:moveTo>
                    <a:pt x="375188" y="144826"/>
                  </a:moveTo>
                  <a:lnTo>
                    <a:pt x="354204" y="164222"/>
                  </a:lnTo>
                  <a:lnTo>
                    <a:pt x="378837" y="190873"/>
                  </a:lnTo>
                  <a:lnTo>
                    <a:pt x="401452" y="220990"/>
                  </a:lnTo>
                  <a:lnTo>
                    <a:pt x="420564" y="253088"/>
                  </a:lnTo>
                  <a:lnTo>
                    <a:pt x="445117" y="238469"/>
                  </a:lnTo>
                  <a:lnTo>
                    <a:pt x="425221" y="205055"/>
                  </a:lnTo>
                  <a:lnTo>
                    <a:pt x="400811" y="172548"/>
                  </a:lnTo>
                  <a:lnTo>
                    <a:pt x="375188" y="144826"/>
                  </a:lnTo>
                  <a:close/>
                </a:path>
                <a:path w="500379" h="394335">
                  <a:moveTo>
                    <a:pt x="201626" y="35928"/>
                  </a:moveTo>
                  <a:lnTo>
                    <a:pt x="191249" y="62552"/>
                  </a:lnTo>
                  <a:lnTo>
                    <a:pt x="218575" y="73202"/>
                  </a:lnTo>
                  <a:lnTo>
                    <a:pt x="256171" y="91681"/>
                  </a:lnTo>
                  <a:lnTo>
                    <a:pt x="290922" y="112704"/>
                  </a:lnTo>
                  <a:lnTo>
                    <a:pt x="305713" y="88254"/>
                  </a:lnTo>
                  <a:lnTo>
                    <a:pt x="269896" y="66586"/>
                  </a:lnTo>
                  <a:lnTo>
                    <a:pt x="230087" y="47020"/>
                  </a:lnTo>
                  <a:lnTo>
                    <a:pt x="201626" y="35928"/>
                  </a:lnTo>
                  <a:close/>
                </a:path>
                <a:path w="500379" h="394335">
                  <a:moveTo>
                    <a:pt x="1167" y="0"/>
                  </a:moveTo>
                  <a:lnTo>
                    <a:pt x="0" y="28552"/>
                  </a:lnTo>
                  <a:lnTo>
                    <a:pt x="47409" y="30488"/>
                  </a:lnTo>
                  <a:lnTo>
                    <a:pt x="92850" y="36099"/>
                  </a:lnTo>
                  <a:lnTo>
                    <a:pt x="111174" y="39911"/>
                  </a:lnTo>
                  <a:lnTo>
                    <a:pt x="116994" y="11935"/>
                  </a:lnTo>
                  <a:lnTo>
                    <a:pt x="97519" y="7884"/>
                  </a:lnTo>
                  <a:lnTo>
                    <a:pt x="49747" y="198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153257" y="1696287"/>
              <a:ext cx="4788535" cy="1546860"/>
            </a:xfrm>
            <a:custGeom>
              <a:avLst/>
              <a:gdLst/>
              <a:ahLst/>
              <a:cxnLst/>
              <a:rect l="l" t="t" r="r" b="b"/>
              <a:pathLst>
                <a:path w="4788534" h="1546860">
                  <a:moveTo>
                    <a:pt x="442671" y="1093254"/>
                  </a:moveTo>
                  <a:lnTo>
                    <a:pt x="71361" y="100380"/>
                  </a:lnTo>
                  <a:lnTo>
                    <a:pt x="107048" y="87033"/>
                  </a:lnTo>
                  <a:lnTo>
                    <a:pt x="13487" y="0"/>
                  </a:lnTo>
                  <a:lnTo>
                    <a:pt x="0" y="127076"/>
                  </a:lnTo>
                  <a:lnTo>
                    <a:pt x="35687" y="113728"/>
                  </a:lnTo>
                  <a:lnTo>
                    <a:pt x="406984" y="1106601"/>
                  </a:lnTo>
                  <a:lnTo>
                    <a:pt x="442671" y="1093254"/>
                  </a:lnTo>
                  <a:close/>
                </a:path>
                <a:path w="4788534" h="1546860">
                  <a:moveTo>
                    <a:pt x="4788522" y="145364"/>
                  </a:moveTo>
                  <a:lnTo>
                    <a:pt x="4667834" y="187388"/>
                  </a:lnTo>
                  <a:lnTo>
                    <a:pt x="4695139" y="213969"/>
                  </a:lnTo>
                  <a:lnTo>
                    <a:pt x="3423259" y="1520050"/>
                  </a:lnTo>
                  <a:lnTo>
                    <a:pt x="3450564" y="1546631"/>
                  </a:lnTo>
                  <a:lnTo>
                    <a:pt x="4722431" y="240550"/>
                  </a:lnTo>
                  <a:lnTo>
                    <a:pt x="4749724" y="267131"/>
                  </a:lnTo>
                  <a:lnTo>
                    <a:pt x="4788522" y="14536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82088" y="1392016"/>
            <a:ext cx="259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Avoid</a:t>
            </a:r>
            <a:r>
              <a:rPr sz="2800" b="1" spc="-3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Forgetting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64524" y="1442335"/>
            <a:ext cx="312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2800" b="1" spc="-1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3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Transfer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00704" y="2781668"/>
            <a:ext cx="1992630" cy="8375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13385" marR="5080" indent="-401320">
              <a:lnSpc>
                <a:spcPts val="3030"/>
              </a:lnSpc>
              <a:spcBef>
                <a:spcPts val="475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Sensitivity</a:t>
            </a:r>
            <a:r>
              <a:rPr sz="2800" b="1" spc="-5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b="1" spc="-68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Novelty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86609" y="3665564"/>
            <a:ext cx="2127250" cy="928369"/>
          </a:xfrm>
          <a:custGeom>
            <a:avLst/>
            <a:gdLst/>
            <a:ahLst/>
            <a:cxnLst/>
            <a:rect l="l" t="t" r="r" b="b"/>
            <a:pathLst>
              <a:path w="2127250" h="928370">
                <a:moveTo>
                  <a:pt x="1999435" y="0"/>
                </a:moveTo>
                <a:lnTo>
                  <a:pt x="2014369" y="35052"/>
                </a:lnTo>
                <a:lnTo>
                  <a:pt x="0" y="893300"/>
                </a:lnTo>
                <a:lnTo>
                  <a:pt x="14933" y="928350"/>
                </a:lnTo>
                <a:lnTo>
                  <a:pt x="2029303" y="70102"/>
                </a:lnTo>
                <a:lnTo>
                  <a:pt x="2044237" y="105153"/>
                </a:lnTo>
                <a:lnTo>
                  <a:pt x="2126989" y="7774"/>
                </a:lnTo>
                <a:lnTo>
                  <a:pt x="19994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89430" y="6020061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43398" y="6020061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78093" y="6040310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1" name="组合 5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2" name="椭圆 5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55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OLTR Model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object 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object 39"/>
            <p:cNvSpPr/>
            <p:nvPr/>
          </p:nvSpPr>
          <p:spPr>
            <a:xfrm>
              <a:off x="9046567" y="4397350"/>
              <a:ext cx="500380" cy="394335"/>
            </a:xfrm>
            <a:custGeom>
              <a:avLst/>
              <a:gdLst/>
              <a:ahLst/>
              <a:cxnLst/>
              <a:rect l="l" t="t" r="r" b="b"/>
              <a:pathLst>
                <a:path w="500379" h="394335">
                  <a:moveTo>
                    <a:pt x="500239" y="303095"/>
                  </a:moveTo>
                  <a:lnTo>
                    <a:pt x="415383" y="315276"/>
                  </a:lnTo>
                  <a:lnTo>
                    <a:pt x="469991" y="394041"/>
                  </a:lnTo>
                  <a:lnTo>
                    <a:pt x="500239" y="303095"/>
                  </a:lnTo>
                  <a:close/>
                </a:path>
                <a:path w="500379" h="394335">
                  <a:moveTo>
                    <a:pt x="375188" y="144826"/>
                  </a:moveTo>
                  <a:lnTo>
                    <a:pt x="354204" y="164222"/>
                  </a:lnTo>
                  <a:lnTo>
                    <a:pt x="378837" y="190873"/>
                  </a:lnTo>
                  <a:lnTo>
                    <a:pt x="401452" y="220990"/>
                  </a:lnTo>
                  <a:lnTo>
                    <a:pt x="420564" y="253088"/>
                  </a:lnTo>
                  <a:lnTo>
                    <a:pt x="445117" y="238469"/>
                  </a:lnTo>
                  <a:lnTo>
                    <a:pt x="425221" y="205055"/>
                  </a:lnTo>
                  <a:lnTo>
                    <a:pt x="400811" y="172548"/>
                  </a:lnTo>
                  <a:lnTo>
                    <a:pt x="375188" y="144826"/>
                  </a:lnTo>
                  <a:close/>
                </a:path>
                <a:path w="500379" h="394335">
                  <a:moveTo>
                    <a:pt x="201626" y="35928"/>
                  </a:moveTo>
                  <a:lnTo>
                    <a:pt x="191249" y="62552"/>
                  </a:lnTo>
                  <a:lnTo>
                    <a:pt x="218575" y="73202"/>
                  </a:lnTo>
                  <a:lnTo>
                    <a:pt x="256171" y="91681"/>
                  </a:lnTo>
                  <a:lnTo>
                    <a:pt x="290922" y="112704"/>
                  </a:lnTo>
                  <a:lnTo>
                    <a:pt x="305713" y="88254"/>
                  </a:lnTo>
                  <a:lnTo>
                    <a:pt x="269896" y="66586"/>
                  </a:lnTo>
                  <a:lnTo>
                    <a:pt x="230087" y="47020"/>
                  </a:lnTo>
                  <a:lnTo>
                    <a:pt x="201626" y="35928"/>
                  </a:lnTo>
                  <a:close/>
                </a:path>
                <a:path w="500379" h="394335">
                  <a:moveTo>
                    <a:pt x="1167" y="0"/>
                  </a:moveTo>
                  <a:lnTo>
                    <a:pt x="0" y="28552"/>
                  </a:lnTo>
                  <a:lnTo>
                    <a:pt x="47409" y="30488"/>
                  </a:lnTo>
                  <a:lnTo>
                    <a:pt x="92850" y="36099"/>
                  </a:lnTo>
                  <a:lnTo>
                    <a:pt x="111174" y="39911"/>
                  </a:lnTo>
                  <a:lnTo>
                    <a:pt x="116994" y="11935"/>
                  </a:lnTo>
                  <a:lnTo>
                    <a:pt x="97519" y="7884"/>
                  </a:lnTo>
                  <a:lnTo>
                    <a:pt x="49747" y="198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08612" y="434536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1124865" y="1879859"/>
            <a:ext cx="6577965" cy="3840479"/>
            <a:chOff x="1124865" y="1879859"/>
            <a:chExt cx="6577965" cy="3840479"/>
          </a:xfrm>
        </p:grpSpPr>
        <p:sp>
          <p:nvSpPr>
            <p:cNvPr id="3" name="object 3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0" y="3809187"/>
                  </a:lnTo>
                  <a:lnTo>
                    <a:pt x="1690429" y="3811402"/>
                  </a:lnTo>
                  <a:lnTo>
                    <a:pt x="1690662" y="3750641"/>
                  </a:lnTo>
                  <a:lnTo>
                    <a:pt x="1690588" y="3659762"/>
                  </a:lnTo>
                  <a:lnTo>
                    <a:pt x="1690029" y="3596561"/>
                  </a:lnTo>
                  <a:lnTo>
                    <a:pt x="1689263" y="3545222"/>
                  </a:lnTo>
                  <a:lnTo>
                    <a:pt x="1688888" y="3519058"/>
                  </a:lnTo>
                  <a:lnTo>
                    <a:pt x="1688565" y="3489928"/>
                  </a:lnTo>
                  <a:lnTo>
                    <a:pt x="1688329" y="3455856"/>
                  </a:lnTo>
                  <a:lnTo>
                    <a:pt x="1688256" y="3364978"/>
                  </a:lnTo>
                  <a:lnTo>
                    <a:pt x="1688487" y="3304786"/>
                  </a:lnTo>
                  <a:lnTo>
                    <a:pt x="1682769" y="3304141"/>
                  </a:lnTo>
                  <a:lnTo>
                    <a:pt x="1633835" y="3295991"/>
                  </a:lnTo>
                  <a:lnTo>
                    <a:pt x="1580925" y="3284840"/>
                  </a:lnTo>
                  <a:lnTo>
                    <a:pt x="1514388" y="3268250"/>
                  </a:lnTo>
                  <a:lnTo>
                    <a:pt x="1476708" y="3257685"/>
                  </a:lnTo>
                  <a:lnTo>
                    <a:pt x="1436457" y="3245482"/>
                  </a:lnTo>
                  <a:lnTo>
                    <a:pt x="1393917" y="3231551"/>
                  </a:lnTo>
                  <a:lnTo>
                    <a:pt x="1349364" y="3215797"/>
                  </a:lnTo>
                  <a:lnTo>
                    <a:pt x="1303079" y="3198128"/>
                  </a:lnTo>
                  <a:lnTo>
                    <a:pt x="1255341" y="3178453"/>
                  </a:lnTo>
                  <a:lnTo>
                    <a:pt x="1206428" y="3156678"/>
                  </a:lnTo>
                  <a:lnTo>
                    <a:pt x="1156620" y="3132711"/>
                  </a:lnTo>
                  <a:lnTo>
                    <a:pt x="1106195" y="3106459"/>
                  </a:lnTo>
                  <a:lnTo>
                    <a:pt x="1055433" y="3077831"/>
                  </a:lnTo>
                  <a:lnTo>
                    <a:pt x="1004612" y="3046733"/>
                  </a:lnTo>
                  <a:lnTo>
                    <a:pt x="954011" y="3013073"/>
                  </a:lnTo>
                  <a:lnTo>
                    <a:pt x="903911" y="2976758"/>
                  </a:lnTo>
                  <a:lnTo>
                    <a:pt x="854588" y="2937696"/>
                  </a:lnTo>
                  <a:lnTo>
                    <a:pt x="806324" y="2895795"/>
                  </a:lnTo>
                  <a:lnTo>
                    <a:pt x="759396" y="2850962"/>
                  </a:lnTo>
                  <a:lnTo>
                    <a:pt x="714083" y="2803104"/>
                  </a:lnTo>
                  <a:lnTo>
                    <a:pt x="670665" y="2752130"/>
                  </a:lnTo>
                  <a:lnTo>
                    <a:pt x="629421" y="2697946"/>
                  </a:lnTo>
                  <a:lnTo>
                    <a:pt x="602200" y="2642751"/>
                  </a:lnTo>
                  <a:lnTo>
                    <a:pt x="574730" y="2582195"/>
                  </a:lnTo>
                  <a:lnTo>
                    <a:pt x="547079" y="2516528"/>
                  </a:lnTo>
                  <a:lnTo>
                    <a:pt x="519315" y="2445998"/>
                  </a:lnTo>
                  <a:lnTo>
                    <a:pt x="505413" y="2408988"/>
                  </a:lnTo>
                  <a:lnTo>
                    <a:pt x="491508" y="2370856"/>
                  </a:lnTo>
                  <a:lnTo>
                    <a:pt x="477610" y="2331633"/>
                  </a:lnTo>
                  <a:lnTo>
                    <a:pt x="463727" y="2291351"/>
                  </a:lnTo>
                  <a:lnTo>
                    <a:pt x="449867" y="2250041"/>
                  </a:lnTo>
                  <a:lnTo>
                    <a:pt x="436039" y="2207734"/>
                  </a:lnTo>
                  <a:lnTo>
                    <a:pt x="422252" y="2164461"/>
                  </a:lnTo>
                  <a:lnTo>
                    <a:pt x="408515" y="2120253"/>
                  </a:lnTo>
                  <a:lnTo>
                    <a:pt x="394835" y="2075143"/>
                  </a:lnTo>
                  <a:lnTo>
                    <a:pt x="381222" y="2029160"/>
                  </a:lnTo>
                  <a:lnTo>
                    <a:pt x="367684" y="1982336"/>
                  </a:lnTo>
                  <a:lnTo>
                    <a:pt x="354229" y="1934702"/>
                  </a:lnTo>
                  <a:lnTo>
                    <a:pt x="340868" y="1886290"/>
                  </a:lnTo>
                  <a:lnTo>
                    <a:pt x="327607" y="1837131"/>
                  </a:lnTo>
                  <a:lnTo>
                    <a:pt x="314455" y="1787256"/>
                  </a:lnTo>
                  <a:lnTo>
                    <a:pt x="301422" y="1736696"/>
                  </a:lnTo>
                  <a:lnTo>
                    <a:pt x="288515" y="1685482"/>
                  </a:lnTo>
                  <a:lnTo>
                    <a:pt x="275744" y="1633646"/>
                  </a:lnTo>
                  <a:lnTo>
                    <a:pt x="263117" y="1581219"/>
                  </a:lnTo>
                  <a:lnTo>
                    <a:pt x="250642" y="1528232"/>
                  </a:lnTo>
                  <a:lnTo>
                    <a:pt x="238329" y="1474716"/>
                  </a:lnTo>
                  <a:lnTo>
                    <a:pt x="226185" y="1420703"/>
                  </a:lnTo>
                  <a:lnTo>
                    <a:pt x="214219" y="1366223"/>
                  </a:lnTo>
                  <a:lnTo>
                    <a:pt x="202441" y="1311309"/>
                  </a:lnTo>
                  <a:lnTo>
                    <a:pt x="190858" y="1255990"/>
                  </a:lnTo>
                  <a:lnTo>
                    <a:pt x="179479" y="1200299"/>
                  </a:lnTo>
                  <a:lnTo>
                    <a:pt x="168313" y="1144267"/>
                  </a:lnTo>
                  <a:lnTo>
                    <a:pt x="157368" y="1087924"/>
                  </a:lnTo>
                  <a:lnTo>
                    <a:pt x="146654" y="1031303"/>
                  </a:lnTo>
                  <a:lnTo>
                    <a:pt x="136177" y="974433"/>
                  </a:lnTo>
                  <a:lnTo>
                    <a:pt x="125948" y="917347"/>
                  </a:lnTo>
                  <a:lnTo>
                    <a:pt x="115975" y="860076"/>
                  </a:lnTo>
                  <a:lnTo>
                    <a:pt x="106266" y="802651"/>
                  </a:lnTo>
                  <a:lnTo>
                    <a:pt x="96830" y="745103"/>
                  </a:lnTo>
                  <a:lnTo>
                    <a:pt x="87676" y="687463"/>
                  </a:lnTo>
                  <a:lnTo>
                    <a:pt x="78811" y="629763"/>
                  </a:lnTo>
                  <a:lnTo>
                    <a:pt x="70246" y="572033"/>
                  </a:lnTo>
                  <a:lnTo>
                    <a:pt x="61988" y="514306"/>
                  </a:lnTo>
                  <a:lnTo>
                    <a:pt x="54045" y="456611"/>
                  </a:lnTo>
                  <a:lnTo>
                    <a:pt x="46428" y="398982"/>
                  </a:lnTo>
                  <a:lnTo>
                    <a:pt x="39143" y="341447"/>
                  </a:lnTo>
                  <a:lnTo>
                    <a:pt x="32201" y="284040"/>
                  </a:lnTo>
                  <a:lnTo>
                    <a:pt x="25608" y="226791"/>
                  </a:lnTo>
                  <a:lnTo>
                    <a:pt x="19375" y="169731"/>
                  </a:lnTo>
                  <a:lnTo>
                    <a:pt x="13509" y="112892"/>
                  </a:lnTo>
                  <a:lnTo>
                    <a:pt x="8019" y="56304"/>
                  </a:lnTo>
                  <a:lnTo>
                    <a:pt x="2914" y="0"/>
                  </a:lnTo>
                  <a:close/>
                </a:path>
                <a:path w="1692275" h="3811904">
                  <a:moveTo>
                    <a:pt x="1688489" y="3304217"/>
                  </a:moveTo>
                  <a:lnTo>
                    <a:pt x="1688487" y="3304786"/>
                  </a:lnTo>
                  <a:lnTo>
                    <a:pt x="1689849" y="3304940"/>
                  </a:lnTo>
                  <a:lnTo>
                    <a:pt x="1691849" y="3304934"/>
                  </a:lnTo>
                  <a:lnTo>
                    <a:pt x="1688489" y="330421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8019" y="56304"/>
                  </a:lnTo>
                  <a:lnTo>
                    <a:pt x="13509" y="112892"/>
                  </a:lnTo>
                  <a:lnTo>
                    <a:pt x="19375" y="169731"/>
                  </a:lnTo>
                  <a:lnTo>
                    <a:pt x="25608" y="226791"/>
                  </a:lnTo>
                  <a:lnTo>
                    <a:pt x="32200" y="284040"/>
                  </a:lnTo>
                  <a:lnTo>
                    <a:pt x="39143" y="341447"/>
                  </a:lnTo>
                  <a:lnTo>
                    <a:pt x="46428" y="398982"/>
                  </a:lnTo>
                  <a:lnTo>
                    <a:pt x="54045" y="456611"/>
                  </a:lnTo>
                  <a:lnTo>
                    <a:pt x="61988" y="514306"/>
                  </a:lnTo>
                  <a:lnTo>
                    <a:pt x="70246" y="572033"/>
                  </a:lnTo>
                  <a:lnTo>
                    <a:pt x="78811" y="629763"/>
                  </a:lnTo>
                  <a:lnTo>
                    <a:pt x="87676" y="687463"/>
                  </a:lnTo>
                  <a:lnTo>
                    <a:pt x="96830" y="745103"/>
                  </a:lnTo>
                  <a:lnTo>
                    <a:pt x="106266" y="802651"/>
                  </a:lnTo>
                  <a:lnTo>
                    <a:pt x="115975" y="860076"/>
                  </a:lnTo>
                  <a:lnTo>
                    <a:pt x="125948" y="917347"/>
                  </a:lnTo>
                  <a:lnTo>
                    <a:pt x="136177" y="974433"/>
                  </a:lnTo>
                  <a:lnTo>
                    <a:pt x="146653" y="1031303"/>
                  </a:lnTo>
                  <a:lnTo>
                    <a:pt x="157368" y="1087924"/>
                  </a:lnTo>
                  <a:lnTo>
                    <a:pt x="168313" y="1144267"/>
                  </a:lnTo>
                  <a:lnTo>
                    <a:pt x="179479" y="1200299"/>
                  </a:lnTo>
                  <a:lnTo>
                    <a:pt x="190858" y="1255990"/>
                  </a:lnTo>
                  <a:lnTo>
                    <a:pt x="202441" y="1311309"/>
                  </a:lnTo>
                  <a:lnTo>
                    <a:pt x="214219" y="1366223"/>
                  </a:lnTo>
                  <a:lnTo>
                    <a:pt x="226185" y="1420703"/>
                  </a:lnTo>
                  <a:lnTo>
                    <a:pt x="238328" y="1474716"/>
                  </a:lnTo>
                  <a:lnTo>
                    <a:pt x="250642" y="1528232"/>
                  </a:lnTo>
                  <a:lnTo>
                    <a:pt x="263117" y="1581219"/>
                  </a:lnTo>
                  <a:lnTo>
                    <a:pt x="275744" y="1633646"/>
                  </a:lnTo>
                  <a:lnTo>
                    <a:pt x="288515" y="1685482"/>
                  </a:lnTo>
                  <a:lnTo>
                    <a:pt x="301422" y="1736696"/>
                  </a:lnTo>
                  <a:lnTo>
                    <a:pt x="314455" y="1787256"/>
                  </a:lnTo>
                  <a:lnTo>
                    <a:pt x="327606" y="1837131"/>
                  </a:lnTo>
                  <a:lnTo>
                    <a:pt x="340867" y="1886290"/>
                  </a:lnTo>
                  <a:lnTo>
                    <a:pt x="354229" y="1934702"/>
                  </a:lnTo>
                  <a:lnTo>
                    <a:pt x="367683" y="1982336"/>
                  </a:lnTo>
                  <a:lnTo>
                    <a:pt x="381221" y="2029160"/>
                  </a:lnTo>
                  <a:lnTo>
                    <a:pt x="394835" y="2075143"/>
                  </a:lnTo>
                  <a:lnTo>
                    <a:pt x="408514" y="2120253"/>
                  </a:lnTo>
                  <a:lnTo>
                    <a:pt x="422252" y="2164461"/>
                  </a:lnTo>
                  <a:lnTo>
                    <a:pt x="436039" y="2207734"/>
                  </a:lnTo>
                  <a:lnTo>
                    <a:pt x="449867" y="2250041"/>
                  </a:lnTo>
                  <a:lnTo>
                    <a:pt x="463726" y="2291351"/>
                  </a:lnTo>
                  <a:lnTo>
                    <a:pt x="477610" y="2331633"/>
                  </a:lnTo>
                  <a:lnTo>
                    <a:pt x="491508" y="2370856"/>
                  </a:lnTo>
                  <a:lnTo>
                    <a:pt x="505413" y="2408988"/>
                  </a:lnTo>
                  <a:lnTo>
                    <a:pt x="519315" y="2445998"/>
                  </a:lnTo>
                  <a:lnTo>
                    <a:pt x="533207" y="2481855"/>
                  </a:lnTo>
                  <a:lnTo>
                    <a:pt x="560923" y="2549985"/>
                  </a:lnTo>
                  <a:lnTo>
                    <a:pt x="588492" y="2613128"/>
                  </a:lnTo>
                  <a:lnTo>
                    <a:pt x="615846" y="2671034"/>
                  </a:lnTo>
                  <a:lnTo>
                    <a:pt x="670665" y="2752130"/>
                  </a:lnTo>
                  <a:lnTo>
                    <a:pt x="714083" y="2803104"/>
                  </a:lnTo>
                  <a:lnTo>
                    <a:pt x="759396" y="2850962"/>
                  </a:lnTo>
                  <a:lnTo>
                    <a:pt x="806324" y="2895795"/>
                  </a:lnTo>
                  <a:lnTo>
                    <a:pt x="854589" y="2937696"/>
                  </a:lnTo>
                  <a:lnTo>
                    <a:pt x="903911" y="2976758"/>
                  </a:lnTo>
                  <a:lnTo>
                    <a:pt x="954012" y="3013072"/>
                  </a:lnTo>
                  <a:lnTo>
                    <a:pt x="1004612" y="3046733"/>
                  </a:lnTo>
                  <a:lnTo>
                    <a:pt x="1055433" y="3077831"/>
                  </a:lnTo>
                  <a:lnTo>
                    <a:pt x="1106195" y="3106459"/>
                  </a:lnTo>
                  <a:lnTo>
                    <a:pt x="1156620" y="3132711"/>
                  </a:lnTo>
                  <a:lnTo>
                    <a:pt x="1206429" y="3156678"/>
                  </a:lnTo>
                  <a:lnTo>
                    <a:pt x="1255341" y="3178453"/>
                  </a:lnTo>
                  <a:lnTo>
                    <a:pt x="1303080" y="3198128"/>
                  </a:lnTo>
                  <a:lnTo>
                    <a:pt x="1349365" y="3215796"/>
                  </a:lnTo>
                  <a:lnTo>
                    <a:pt x="1393917" y="3231550"/>
                  </a:lnTo>
                  <a:lnTo>
                    <a:pt x="1436458" y="3245482"/>
                  </a:lnTo>
                  <a:lnTo>
                    <a:pt x="1476708" y="3257685"/>
                  </a:lnTo>
                  <a:lnTo>
                    <a:pt x="1514389" y="3268250"/>
                  </a:lnTo>
                  <a:lnTo>
                    <a:pt x="1580925" y="3284839"/>
                  </a:lnTo>
                  <a:lnTo>
                    <a:pt x="1633836" y="3295991"/>
                  </a:lnTo>
                  <a:lnTo>
                    <a:pt x="1682769" y="3304140"/>
                  </a:lnTo>
                  <a:lnTo>
                    <a:pt x="1691849" y="3304934"/>
                  </a:lnTo>
                  <a:lnTo>
                    <a:pt x="1688489" y="3304217"/>
                  </a:lnTo>
                  <a:lnTo>
                    <a:pt x="1688256" y="3364977"/>
                  </a:lnTo>
                  <a:lnTo>
                    <a:pt x="1688215" y="3414865"/>
                  </a:lnTo>
                  <a:lnTo>
                    <a:pt x="1688329" y="3455856"/>
                  </a:lnTo>
                  <a:lnTo>
                    <a:pt x="1688888" y="3519057"/>
                  </a:lnTo>
                  <a:lnTo>
                    <a:pt x="1689655" y="3570397"/>
                  </a:lnTo>
                  <a:lnTo>
                    <a:pt x="1690030" y="3596561"/>
                  </a:lnTo>
                  <a:lnTo>
                    <a:pt x="1690352" y="3625690"/>
                  </a:lnTo>
                  <a:lnTo>
                    <a:pt x="1690588" y="3659762"/>
                  </a:lnTo>
                  <a:lnTo>
                    <a:pt x="1690703" y="3700753"/>
                  </a:lnTo>
                  <a:lnTo>
                    <a:pt x="1690661" y="3750641"/>
                  </a:lnTo>
                  <a:lnTo>
                    <a:pt x="1690429" y="3811402"/>
                  </a:lnTo>
                  <a:lnTo>
                    <a:pt x="0" y="3809187"/>
                  </a:lnTo>
                  <a:lnTo>
                    <a:pt x="38" y="3758397"/>
                  </a:lnTo>
                  <a:lnTo>
                    <a:pt x="77" y="3707608"/>
                  </a:lnTo>
                  <a:lnTo>
                    <a:pt x="116" y="3656819"/>
                  </a:lnTo>
                  <a:lnTo>
                    <a:pt x="155" y="3606030"/>
                  </a:lnTo>
                  <a:lnTo>
                    <a:pt x="194" y="3555241"/>
                  </a:lnTo>
                  <a:lnTo>
                    <a:pt x="233" y="3504452"/>
                  </a:lnTo>
                  <a:lnTo>
                    <a:pt x="272" y="3453662"/>
                  </a:lnTo>
                  <a:lnTo>
                    <a:pt x="310" y="3402873"/>
                  </a:lnTo>
                  <a:lnTo>
                    <a:pt x="349" y="3352084"/>
                  </a:lnTo>
                  <a:lnTo>
                    <a:pt x="388" y="3301295"/>
                  </a:lnTo>
                  <a:lnTo>
                    <a:pt x="427" y="3250506"/>
                  </a:lnTo>
                  <a:lnTo>
                    <a:pt x="466" y="3199717"/>
                  </a:lnTo>
                  <a:lnTo>
                    <a:pt x="505" y="3148927"/>
                  </a:lnTo>
                  <a:lnTo>
                    <a:pt x="544" y="3098138"/>
                  </a:lnTo>
                  <a:lnTo>
                    <a:pt x="583" y="3047349"/>
                  </a:lnTo>
                  <a:lnTo>
                    <a:pt x="621" y="2996560"/>
                  </a:lnTo>
                  <a:lnTo>
                    <a:pt x="660" y="2945771"/>
                  </a:lnTo>
                  <a:lnTo>
                    <a:pt x="699" y="2894982"/>
                  </a:lnTo>
                  <a:lnTo>
                    <a:pt x="738" y="2844192"/>
                  </a:lnTo>
                  <a:lnTo>
                    <a:pt x="777" y="2793403"/>
                  </a:lnTo>
                  <a:lnTo>
                    <a:pt x="816" y="2742614"/>
                  </a:lnTo>
                  <a:lnTo>
                    <a:pt x="855" y="2691825"/>
                  </a:lnTo>
                  <a:lnTo>
                    <a:pt x="893" y="2641036"/>
                  </a:lnTo>
                  <a:lnTo>
                    <a:pt x="932" y="2590246"/>
                  </a:lnTo>
                  <a:lnTo>
                    <a:pt x="971" y="2539457"/>
                  </a:lnTo>
                  <a:lnTo>
                    <a:pt x="1010" y="2488668"/>
                  </a:lnTo>
                  <a:lnTo>
                    <a:pt x="1049" y="2437879"/>
                  </a:lnTo>
                  <a:lnTo>
                    <a:pt x="1088" y="2387090"/>
                  </a:lnTo>
                  <a:lnTo>
                    <a:pt x="1127" y="2336301"/>
                  </a:lnTo>
                  <a:lnTo>
                    <a:pt x="1165" y="2285511"/>
                  </a:lnTo>
                  <a:lnTo>
                    <a:pt x="1204" y="2234722"/>
                  </a:lnTo>
                  <a:lnTo>
                    <a:pt x="1243" y="2183933"/>
                  </a:lnTo>
                  <a:lnTo>
                    <a:pt x="1282" y="2133144"/>
                  </a:lnTo>
                  <a:lnTo>
                    <a:pt x="1321" y="2082355"/>
                  </a:lnTo>
                  <a:lnTo>
                    <a:pt x="1360" y="2031566"/>
                  </a:lnTo>
                  <a:lnTo>
                    <a:pt x="1399" y="1980776"/>
                  </a:lnTo>
                  <a:lnTo>
                    <a:pt x="1437" y="1929987"/>
                  </a:lnTo>
                  <a:lnTo>
                    <a:pt x="1476" y="1879198"/>
                  </a:lnTo>
                  <a:lnTo>
                    <a:pt x="1515" y="1828409"/>
                  </a:lnTo>
                  <a:lnTo>
                    <a:pt x="1554" y="1777620"/>
                  </a:lnTo>
                  <a:lnTo>
                    <a:pt x="1593" y="1726831"/>
                  </a:lnTo>
                  <a:lnTo>
                    <a:pt x="1632" y="1676041"/>
                  </a:lnTo>
                  <a:lnTo>
                    <a:pt x="1671" y="1625252"/>
                  </a:lnTo>
                  <a:lnTo>
                    <a:pt x="1709" y="1574463"/>
                  </a:lnTo>
                  <a:lnTo>
                    <a:pt x="1748" y="1523674"/>
                  </a:lnTo>
                  <a:lnTo>
                    <a:pt x="1787" y="1472885"/>
                  </a:lnTo>
                  <a:lnTo>
                    <a:pt x="1826" y="1422096"/>
                  </a:lnTo>
                  <a:lnTo>
                    <a:pt x="1865" y="1371306"/>
                  </a:lnTo>
                  <a:lnTo>
                    <a:pt x="1904" y="1320517"/>
                  </a:lnTo>
                  <a:lnTo>
                    <a:pt x="1943" y="1269728"/>
                  </a:lnTo>
                  <a:lnTo>
                    <a:pt x="1981" y="1218939"/>
                  </a:lnTo>
                  <a:lnTo>
                    <a:pt x="2020" y="1168150"/>
                  </a:lnTo>
                  <a:lnTo>
                    <a:pt x="2059" y="1117361"/>
                  </a:lnTo>
                  <a:lnTo>
                    <a:pt x="2098" y="1066571"/>
                  </a:lnTo>
                  <a:lnTo>
                    <a:pt x="2137" y="1015782"/>
                  </a:lnTo>
                  <a:lnTo>
                    <a:pt x="2176" y="964993"/>
                  </a:lnTo>
                  <a:lnTo>
                    <a:pt x="2215" y="914204"/>
                  </a:lnTo>
                  <a:lnTo>
                    <a:pt x="2253" y="863415"/>
                  </a:lnTo>
                  <a:lnTo>
                    <a:pt x="2292" y="812626"/>
                  </a:lnTo>
                  <a:lnTo>
                    <a:pt x="2331" y="761837"/>
                  </a:lnTo>
                  <a:lnTo>
                    <a:pt x="2370" y="711047"/>
                  </a:lnTo>
                  <a:lnTo>
                    <a:pt x="2409" y="660258"/>
                  </a:lnTo>
                  <a:lnTo>
                    <a:pt x="2448" y="609469"/>
                  </a:lnTo>
                  <a:lnTo>
                    <a:pt x="2487" y="558680"/>
                  </a:lnTo>
                  <a:lnTo>
                    <a:pt x="2525" y="507891"/>
                  </a:lnTo>
                  <a:lnTo>
                    <a:pt x="2564" y="457102"/>
                  </a:lnTo>
                  <a:lnTo>
                    <a:pt x="2603" y="406313"/>
                  </a:lnTo>
                  <a:lnTo>
                    <a:pt x="2642" y="355523"/>
                  </a:lnTo>
                  <a:lnTo>
                    <a:pt x="2681" y="304734"/>
                  </a:lnTo>
                  <a:lnTo>
                    <a:pt x="2720" y="253945"/>
                  </a:lnTo>
                  <a:lnTo>
                    <a:pt x="2759" y="203156"/>
                  </a:lnTo>
                  <a:lnTo>
                    <a:pt x="2798" y="152367"/>
                  </a:lnTo>
                  <a:lnTo>
                    <a:pt x="2836" y="101578"/>
                  </a:lnTo>
                  <a:lnTo>
                    <a:pt x="2875" y="50789"/>
                  </a:lnTo>
                  <a:lnTo>
                    <a:pt x="2914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3173" y="0"/>
                  </a:moveTo>
                  <a:lnTo>
                    <a:pt x="2694" y="182696"/>
                  </a:lnTo>
                  <a:lnTo>
                    <a:pt x="1166" y="286475"/>
                  </a:lnTo>
                  <a:lnTo>
                    <a:pt x="0" y="502297"/>
                  </a:lnTo>
                  <a:lnTo>
                    <a:pt x="270573" y="504284"/>
                  </a:lnTo>
                  <a:lnTo>
                    <a:pt x="4868886" y="507544"/>
                  </a:lnTo>
                  <a:lnTo>
                    <a:pt x="4871587" y="410929"/>
                  </a:lnTo>
                  <a:lnTo>
                    <a:pt x="4643980" y="405260"/>
                  </a:lnTo>
                  <a:lnTo>
                    <a:pt x="4357741" y="396740"/>
                  </a:lnTo>
                  <a:lnTo>
                    <a:pt x="4070740" y="386712"/>
                  </a:lnTo>
                  <a:lnTo>
                    <a:pt x="3784223" y="375266"/>
                  </a:lnTo>
                  <a:lnTo>
                    <a:pt x="3499435" y="362491"/>
                  </a:lnTo>
                  <a:lnTo>
                    <a:pt x="3217621" y="348479"/>
                  </a:lnTo>
                  <a:lnTo>
                    <a:pt x="2940026" y="333319"/>
                  </a:lnTo>
                  <a:lnTo>
                    <a:pt x="2667895" y="317102"/>
                  </a:lnTo>
                  <a:lnTo>
                    <a:pt x="2402473" y="299918"/>
                  </a:lnTo>
                  <a:lnTo>
                    <a:pt x="2145005" y="281857"/>
                  </a:lnTo>
                  <a:lnTo>
                    <a:pt x="1896735" y="263010"/>
                  </a:lnTo>
                  <a:lnTo>
                    <a:pt x="1658910" y="243466"/>
                  </a:lnTo>
                  <a:lnTo>
                    <a:pt x="1477006" y="227390"/>
                  </a:lnTo>
                  <a:lnTo>
                    <a:pt x="1303220" y="210973"/>
                  </a:lnTo>
                  <a:lnTo>
                    <a:pt x="1138189" y="194260"/>
                  </a:lnTo>
                  <a:lnTo>
                    <a:pt x="982552" y="177298"/>
                  </a:lnTo>
                  <a:lnTo>
                    <a:pt x="872372" y="164441"/>
                  </a:lnTo>
                  <a:lnTo>
                    <a:pt x="768103" y="151489"/>
                  </a:lnTo>
                  <a:lnTo>
                    <a:pt x="682270" y="135655"/>
                  </a:lnTo>
                  <a:lnTo>
                    <a:pt x="530576" y="108422"/>
                  </a:lnTo>
                  <a:lnTo>
                    <a:pt x="346663" y="76186"/>
                  </a:lnTo>
                  <a:lnTo>
                    <a:pt x="248239" y="58518"/>
                  </a:lnTo>
                  <a:lnTo>
                    <a:pt x="205022" y="50336"/>
                  </a:lnTo>
                  <a:lnTo>
                    <a:pt x="165240" y="42369"/>
                  </a:lnTo>
                  <a:lnTo>
                    <a:pt x="94306" y="26423"/>
                  </a:lnTo>
                  <a:lnTo>
                    <a:pt x="32075" y="9361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4868887" y="507544"/>
                  </a:moveTo>
                  <a:lnTo>
                    <a:pt x="4817972" y="507470"/>
                  </a:lnTo>
                  <a:lnTo>
                    <a:pt x="4779653" y="507457"/>
                  </a:lnTo>
                  <a:lnTo>
                    <a:pt x="4731446" y="507447"/>
                  </a:lnTo>
                  <a:lnTo>
                    <a:pt x="4673823" y="507441"/>
                  </a:lnTo>
                  <a:lnTo>
                    <a:pt x="4607257" y="507438"/>
                  </a:lnTo>
                  <a:lnTo>
                    <a:pt x="4532218" y="507437"/>
                  </a:lnTo>
                  <a:lnTo>
                    <a:pt x="4491669" y="507437"/>
                  </a:lnTo>
                  <a:lnTo>
                    <a:pt x="4449179" y="507438"/>
                  </a:lnTo>
                  <a:lnTo>
                    <a:pt x="4404806" y="507439"/>
                  </a:lnTo>
                  <a:lnTo>
                    <a:pt x="4358611" y="507440"/>
                  </a:lnTo>
                  <a:lnTo>
                    <a:pt x="4310651" y="507441"/>
                  </a:lnTo>
                  <a:lnTo>
                    <a:pt x="4260987" y="507443"/>
                  </a:lnTo>
                  <a:lnTo>
                    <a:pt x="4209676" y="507444"/>
                  </a:lnTo>
                  <a:lnTo>
                    <a:pt x="4156778" y="507445"/>
                  </a:lnTo>
                  <a:lnTo>
                    <a:pt x="4102351" y="507446"/>
                  </a:lnTo>
                  <a:lnTo>
                    <a:pt x="4046455" y="507447"/>
                  </a:lnTo>
                  <a:lnTo>
                    <a:pt x="3989149" y="507448"/>
                  </a:lnTo>
                  <a:lnTo>
                    <a:pt x="3930492" y="507448"/>
                  </a:lnTo>
                  <a:lnTo>
                    <a:pt x="3870542" y="507447"/>
                  </a:lnTo>
                  <a:lnTo>
                    <a:pt x="3809359" y="507446"/>
                  </a:lnTo>
                  <a:lnTo>
                    <a:pt x="3747001" y="507445"/>
                  </a:lnTo>
                  <a:lnTo>
                    <a:pt x="3683528" y="507442"/>
                  </a:lnTo>
                  <a:lnTo>
                    <a:pt x="3618999" y="507439"/>
                  </a:lnTo>
                  <a:lnTo>
                    <a:pt x="3553472" y="507435"/>
                  </a:lnTo>
                  <a:lnTo>
                    <a:pt x="3487007" y="507430"/>
                  </a:lnTo>
                  <a:lnTo>
                    <a:pt x="3419662" y="507424"/>
                  </a:lnTo>
                  <a:lnTo>
                    <a:pt x="3351497" y="507417"/>
                  </a:lnTo>
                  <a:lnTo>
                    <a:pt x="3282570" y="507409"/>
                  </a:lnTo>
                  <a:lnTo>
                    <a:pt x="3212940" y="507400"/>
                  </a:lnTo>
                  <a:lnTo>
                    <a:pt x="3142667" y="507389"/>
                  </a:lnTo>
                  <a:lnTo>
                    <a:pt x="3071810" y="507377"/>
                  </a:lnTo>
                  <a:lnTo>
                    <a:pt x="3000426" y="507363"/>
                  </a:lnTo>
                  <a:lnTo>
                    <a:pt x="2928576" y="507348"/>
                  </a:lnTo>
                  <a:lnTo>
                    <a:pt x="2856318" y="507331"/>
                  </a:lnTo>
                  <a:lnTo>
                    <a:pt x="2783712" y="507312"/>
                  </a:lnTo>
                  <a:lnTo>
                    <a:pt x="2710816" y="507292"/>
                  </a:lnTo>
                  <a:lnTo>
                    <a:pt x="2637689" y="507270"/>
                  </a:lnTo>
                  <a:lnTo>
                    <a:pt x="2564390" y="507245"/>
                  </a:lnTo>
                  <a:lnTo>
                    <a:pt x="2490979" y="507219"/>
                  </a:lnTo>
                  <a:lnTo>
                    <a:pt x="2417513" y="507191"/>
                  </a:lnTo>
                  <a:lnTo>
                    <a:pt x="2344053" y="507160"/>
                  </a:lnTo>
                  <a:lnTo>
                    <a:pt x="2270657" y="507128"/>
                  </a:lnTo>
                  <a:lnTo>
                    <a:pt x="2197384" y="507093"/>
                  </a:lnTo>
                  <a:lnTo>
                    <a:pt x="2124293" y="507055"/>
                  </a:lnTo>
                  <a:lnTo>
                    <a:pt x="2051444" y="507015"/>
                  </a:lnTo>
                  <a:lnTo>
                    <a:pt x="1978894" y="506973"/>
                  </a:lnTo>
                  <a:lnTo>
                    <a:pt x="1906703" y="506928"/>
                  </a:lnTo>
                  <a:lnTo>
                    <a:pt x="1834930" y="506880"/>
                  </a:lnTo>
                  <a:lnTo>
                    <a:pt x="1763635" y="506829"/>
                  </a:lnTo>
                  <a:lnTo>
                    <a:pt x="1692875" y="506776"/>
                  </a:lnTo>
                  <a:lnTo>
                    <a:pt x="1622710" y="506719"/>
                  </a:lnTo>
                  <a:lnTo>
                    <a:pt x="1553199" y="506660"/>
                  </a:lnTo>
                  <a:lnTo>
                    <a:pt x="1484401" y="506597"/>
                  </a:lnTo>
                  <a:lnTo>
                    <a:pt x="1416375" y="506532"/>
                  </a:lnTo>
                  <a:lnTo>
                    <a:pt x="1349179" y="506463"/>
                  </a:lnTo>
                  <a:lnTo>
                    <a:pt x="1282874" y="506390"/>
                  </a:lnTo>
                  <a:lnTo>
                    <a:pt x="1217517" y="506315"/>
                  </a:lnTo>
                  <a:lnTo>
                    <a:pt x="1153168" y="506236"/>
                  </a:lnTo>
                  <a:lnTo>
                    <a:pt x="1089886" y="506153"/>
                  </a:lnTo>
                  <a:lnTo>
                    <a:pt x="1027729" y="506067"/>
                  </a:lnTo>
                  <a:lnTo>
                    <a:pt x="966757" y="505977"/>
                  </a:lnTo>
                  <a:lnTo>
                    <a:pt x="907029" y="505883"/>
                  </a:lnTo>
                  <a:lnTo>
                    <a:pt x="848604" y="505785"/>
                  </a:lnTo>
                  <a:lnTo>
                    <a:pt x="791540" y="505684"/>
                  </a:lnTo>
                  <a:lnTo>
                    <a:pt x="735897" y="505578"/>
                  </a:lnTo>
                  <a:lnTo>
                    <a:pt x="681733" y="505468"/>
                  </a:lnTo>
                  <a:lnTo>
                    <a:pt x="629108" y="505354"/>
                  </a:lnTo>
                  <a:lnTo>
                    <a:pt x="578081" y="505236"/>
                  </a:lnTo>
                  <a:lnTo>
                    <a:pt x="528709" y="505114"/>
                  </a:lnTo>
                  <a:lnTo>
                    <a:pt x="481054" y="504987"/>
                  </a:lnTo>
                  <a:lnTo>
                    <a:pt x="435173" y="504856"/>
                  </a:lnTo>
                  <a:lnTo>
                    <a:pt x="391125" y="504720"/>
                  </a:lnTo>
                  <a:lnTo>
                    <a:pt x="348970" y="504579"/>
                  </a:lnTo>
                  <a:lnTo>
                    <a:pt x="308766" y="504434"/>
                  </a:lnTo>
                  <a:lnTo>
                    <a:pt x="270573" y="504284"/>
                  </a:lnTo>
                  <a:lnTo>
                    <a:pt x="200454" y="503969"/>
                  </a:lnTo>
                  <a:lnTo>
                    <a:pt x="139083" y="503635"/>
                  </a:lnTo>
                  <a:lnTo>
                    <a:pt x="86934" y="503279"/>
                  </a:lnTo>
                  <a:lnTo>
                    <a:pt x="44478" y="502903"/>
                  </a:lnTo>
                  <a:lnTo>
                    <a:pt x="0" y="502297"/>
                  </a:lnTo>
                  <a:lnTo>
                    <a:pt x="145" y="446740"/>
                  </a:lnTo>
                  <a:lnTo>
                    <a:pt x="315" y="400545"/>
                  </a:lnTo>
                  <a:lnTo>
                    <a:pt x="715" y="331659"/>
                  </a:lnTo>
                  <a:lnTo>
                    <a:pt x="1167" y="286474"/>
                  </a:lnTo>
                  <a:lnTo>
                    <a:pt x="1872" y="243096"/>
                  </a:lnTo>
                  <a:lnTo>
                    <a:pt x="2098" y="230561"/>
                  </a:lnTo>
                  <a:lnTo>
                    <a:pt x="2694" y="182696"/>
                  </a:lnTo>
                  <a:lnTo>
                    <a:pt x="2983" y="130782"/>
                  </a:lnTo>
                  <a:lnTo>
                    <a:pt x="3148" y="52176"/>
                  </a:lnTo>
                  <a:lnTo>
                    <a:pt x="3173" y="0"/>
                  </a:lnTo>
                  <a:lnTo>
                    <a:pt x="32075" y="9361"/>
                  </a:lnTo>
                  <a:lnTo>
                    <a:pt x="94306" y="26422"/>
                  </a:lnTo>
                  <a:lnTo>
                    <a:pt x="165241" y="42369"/>
                  </a:lnTo>
                  <a:lnTo>
                    <a:pt x="205022" y="50335"/>
                  </a:lnTo>
                  <a:lnTo>
                    <a:pt x="248240" y="58517"/>
                  </a:lnTo>
                  <a:lnTo>
                    <a:pt x="295314" y="67079"/>
                  </a:lnTo>
                  <a:lnTo>
                    <a:pt x="346664" y="76186"/>
                  </a:lnTo>
                  <a:lnTo>
                    <a:pt x="402711" y="86002"/>
                  </a:lnTo>
                  <a:lnTo>
                    <a:pt x="463876" y="96692"/>
                  </a:lnTo>
                  <a:lnTo>
                    <a:pt x="530577" y="108421"/>
                  </a:lnTo>
                  <a:lnTo>
                    <a:pt x="603235" y="121354"/>
                  </a:lnTo>
                  <a:lnTo>
                    <a:pt x="682271" y="135655"/>
                  </a:lnTo>
                  <a:lnTo>
                    <a:pt x="768104" y="151489"/>
                  </a:lnTo>
                  <a:lnTo>
                    <a:pt x="802187" y="155815"/>
                  </a:lnTo>
                  <a:lnTo>
                    <a:pt x="872373" y="164441"/>
                  </a:lnTo>
                  <a:lnTo>
                    <a:pt x="945186" y="173024"/>
                  </a:lnTo>
                  <a:lnTo>
                    <a:pt x="1020547" y="181559"/>
                  </a:lnTo>
                  <a:lnTo>
                    <a:pt x="1059157" y="185807"/>
                  </a:lnTo>
                  <a:lnTo>
                    <a:pt x="1098375" y="190041"/>
                  </a:lnTo>
                  <a:lnTo>
                    <a:pt x="1138190" y="194260"/>
                  </a:lnTo>
                  <a:lnTo>
                    <a:pt x="1178592" y="198463"/>
                  </a:lnTo>
                  <a:lnTo>
                    <a:pt x="1219571" y="202650"/>
                  </a:lnTo>
                  <a:lnTo>
                    <a:pt x="1261117" y="206820"/>
                  </a:lnTo>
                  <a:lnTo>
                    <a:pt x="1303220" y="210973"/>
                  </a:lnTo>
                  <a:lnTo>
                    <a:pt x="1345871" y="215107"/>
                  </a:lnTo>
                  <a:lnTo>
                    <a:pt x="1389058" y="219221"/>
                  </a:lnTo>
                  <a:lnTo>
                    <a:pt x="1432774" y="223316"/>
                  </a:lnTo>
                  <a:lnTo>
                    <a:pt x="1477006" y="227390"/>
                  </a:lnTo>
                  <a:lnTo>
                    <a:pt x="1521746" y="231443"/>
                  </a:lnTo>
                  <a:lnTo>
                    <a:pt x="1566983" y="235473"/>
                  </a:lnTo>
                  <a:lnTo>
                    <a:pt x="1612708" y="239481"/>
                  </a:lnTo>
                  <a:lnTo>
                    <a:pt x="1658910" y="243466"/>
                  </a:lnTo>
                  <a:lnTo>
                    <a:pt x="1705580" y="247426"/>
                  </a:lnTo>
                  <a:lnTo>
                    <a:pt x="1752708" y="251361"/>
                  </a:lnTo>
                  <a:lnTo>
                    <a:pt x="1800283" y="255270"/>
                  </a:lnTo>
                  <a:lnTo>
                    <a:pt x="1848295" y="259154"/>
                  </a:lnTo>
                  <a:lnTo>
                    <a:pt x="1896736" y="263009"/>
                  </a:lnTo>
                  <a:lnTo>
                    <a:pt x="1945594" y="266838"/>
                  </a:lnTo>
                  <a:lnTo>
                    <a:pt x="1994860" y="270637"/>
                  </a:lnTo>
                  <a:lnTo>
                    <a:pt x="2044524" y="274407"/>
                  </a:lnTo>
                  <a:lnTo>
                    <a:pt x="2094576" y="278147"/>
                  </a:lnTo>
                  <a:lnTo>
                    <a:pt x="2145005" y="281857"/>
                  </a:lnTo>
                  <a:lnTo>
                    <a:pt x="2195803" y="285535"/>
                  </a:lnTo>
                  <a:lnTo>
                    <a:pt x="2246958" y="289181"/>
                  </a:lnTo>
                  <a:lnTo>
                    <a:pt x="2298462" y="292794"/>
                  </a:lnTo>
                  <a:lnTo>
                    <a:pt x="2350304" y="296373"/>
                  </a:lnTo>
                  <a:lnTo>
                    <a:pt x="2402474" y="299918"/>
                  </a:lnTo>
                  <a:lnTo>
                    <a:pt x="2454961" y="303428"/>
                  </a:lnTo>
                  <a:lnTo>
                    <a:pt x="2507758" y="306902"/>
                  </a:lnTo>
                  <a:lnTo>
                    <a:pt x="2560852" y="310339"/>
                  </a:lnTo>
                  <a:lnTo>
                    <a:pt x="2614235" y="313740"/>
                  </a:lnTo>
                  <a:lnTo>
                    <a:pt x="2667896" y="317102"/>
                  </a:lnTo>
                  <a:lnTo>
                    <a:pt x="2721825" y="320426"/>
                  </a:lnTo>
                  <a:lnTo>
                    <a:pt x="2776013" y="323710"/>
                  </a:lnTo>
                  <a:lnTo>
                    <a:pt x="2830449" y="326954"/>
                  </a:lnTo>
                  <a:lnTo>
                    <a:pt x="2885124" y="330157"/>
                  </a:lnTo>
                  <a:lnTo>
                    <a:pt x="2940027" y="333319"/>
                  </a:lnTo>
                  <a:lnTo>
                    <a:pt x="2995148" y="336438"/>
                  </a:lnTo>
                  <a:lnTo>
                    <a:pt x="3050479" y="339515"/>
                  </a:lnTo>
                  <a:lnTo>
                    <a:pt x="3106008" y="342547"/>
                  </a:lnTo>
                  <a:lnTo>
                    <a:pt x="3161725" y="345536"/>
                  </a:lnTo>
                  <a:lnTo>
                    <a:pt x="3217622" y="348479"/>
                  </a:lnTo>
                  <a:lnTo>
                    <a:pt x="3273687" y="351376"/>
                  </a:lnTo>
                  <a:lnTo>
                    <a:pt x="3329911" y="354226"/>
                  </a:lnTo>
                  <a:lnTo>
                    <a:pt x="3386283" y="357030"/>
                  </a:lnTo>
                  <a:lnTo>
                    <a:pt x="3442795" y="359785"/>
                  </a:lnTo>
                  <a:lnTo>
                    <a:pt x="3499436" y="362491"/>
                  </a:lnTo>
                  <a:lnTo>
                    <a:pt x="3556195" y="365148"/>
                  </a:lnTo>
                  <a:lnTo>
                    <a:pt x="3613064" y="367754"/>
                  </a:lnTo>
                  <a:lnTo>
                    <a:pt x="3670031" y="370310"/>
                  </a:lnTo>
                  <a:lnTo>
                    <a:pt x="3727088" y="372814"/>
                  </a:lnTo>
                  <a:lnTo>
                    <a:pt x="3784223" y="375265"/>
                  </a:lnTo>
                  <a:lnTo>
                    <a:pt x="3841428" y="377664"/>
                  </a:lnTo>
                  <a:lnTo>
                    <a:pt x="3898692" y="380008"/>
                  </a:lnTo>
                  <a:lnTo>
                    <a:pt x="3956006" y="382298"/>
                  </a:lnTo>
                  <a:lnTo>
                    <a:pt x="4013358" y="384533"/>
                  </a:lnTo>
                  <a:lnTo>
                    <a:pt x="4070740" y="386712"/>
                  </a:lnTo>
                  <a:lnTo>
                    <a:pt x="4128141" y="388834"/>
                  </a:lnTo>
                  <a:lnTo>
                    <a:pt x="4185552" y="390898"/>
                  </a:lnTo>
                  <a:lnTo>
                    <a:pt x="4242962" y="392905"/>
                  </a:lnTo>
                  <a:lnTo>
                    <a:pt x="4300362" y="394852"/>
                  </a:lnTo>
                  <a:lnTo>
                    <a:pt x="4357741" y="396740"/>
                  </a:lnTo>
                  <a:lnTo>
                    <a:pt x="4415089" y="398567"/>
                  </a:lnTo>
                  <a:lnTo>
                    <a:pt x="4472398" y="400334"/>
                  </a:lnTo>
                  <a:lnTo>
                    <a:pt x="4529656" y="402038"/>
                  </a:lnTo>
                  <a:lnTo>
                    <a:pt x="4586853" y="403681"/>
                  </a:lnTo>
                  <a:lnTo>
                    <a:pt x="4643980" y="405259"/>
                  </a:lnTo>
                  <a:lnTo>
                    <a:pt x="4701027" y="406774"/>
                  </a:lnTo>
                  <a:lnTo>
                    <a:pt x="4757984" y="408225"/>
                  </a:lnTo>
                  <a:lnTo>
                    <a:pt x="4814841" y="409610"/>
                  </a:lnTo>
                  <a:lnTo>
                    <a:pt x="4871588" y="410928"/>
                  </a:lnTo>
                  <a:lnTo>
                    <a:pt x="4868887" y="5075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5231" y="1934498"/>
              <a:ext cx="3002280" cy="2588260"/>
            </a:xfrm>
            <a:custGeom>
              <a:avLst/>
              <a:gdLst/>
              <a:ahLst/>
              <a:cxnLst/>
              <a:rect l="l" t="t" r="r" b="b"/>
              <a:pathLst>
                <a:path w="3002279" h="2588260">
                  <a:moveTo>
                    <a:pt x="3002062" y="0"/>
                  </a:moveTo>
                  <a:lnTo>
                    <a:pt x="2909135" y="23461"/>
                  </a:lnTo>
                  <a:lnTo>
                    <a:pt x="2927781" y="45114"/>
                  </a:lnTo>
                  <a:lnTo>
                    <a:pt x="0" y="2566469"/>
                  </a:lnTo>
                  <a:lnTo>
                    <a:pt x="18646" y="2588121"/>
                  </a:lnTo>
                  <a:lnTo>
                    <a:pt x="2946427" y="66766"/>
                  </a:lnTo>
                  <a:lnTo>
                    <a:pt x="2965075" y="88419"/>
                  </a:lnTo>
                  <a:lnTo>
                    <a:pt x="3002062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786" y="2939299"/>
              <a:ext cx="852493" cy="164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4786" y="2939300"/>
              <a:ext cx="852805" cy="165100"/>
            </a:xfrm>
            <a:custGeom>
              <a:avLst/>
              <a:gdLst/>
              <a:ahLst/>
              <a:cxnLst/>
              <a:rect l="l" t="t" r="r" b="b"/>
              <a:pathLst>
                <a:path w="852804" h="165100">
                  <a:moveTo>
                    <a:pt x="0" y="164911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4911"/>
                  </a:lnTo>
                  <a:lnTo>
                    <a:pt x="0" y="1649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553057" y="2411343"/>
            <a:ext cx="13989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4935" marR="5080" indent="-102870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bottom-up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50165"/>
            <a:ext cx="12192000" cy="6858000"/>
            <a:chOff x="0" y="0"/>
            <a:chExt cx="12192000" cy="6858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8469" y="4965352"/>
              <a:ext cx="3500437" cy="7516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0457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0457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19172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9172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78876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78876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7874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7874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669281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669281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43712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43712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61125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61125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87744" y="2396403"/>
              <a:ext cx="1772920" cy="2760980"/>
            </a:xfrm>
            <a:custGeom>
              <a:avLst/>
              <a:gdLst/>
              <a:ahLst/>
              <a:cxnLst/>
              <a:rect l="l" t="t" r="r" b="b"/>
              <a:pathLst>
                <a:path w="1772920" h="2760979">
                  <a:moveTo>
                    <a:pt x="64319" y="0"/>
                  </a:moveTo>
                  <a:lnTo>
                    <a:pt x="0" y="40858"/>
                  </a:lnTo>
                  <a:lnTo>
                    <a:pt x="1617966" y="2587852"/>
                  </a:lnTo>
                  <a:lnTo>
                    <a:pt x="1553646" y="2628710"/>
                  </a:lnTo>
                  <a:lnTo>
                    <a:pt x="1772702" y="2760381"/>
                  </a:lnTo>
                  <a:lnTo>
                    <a:pt x="1746605" y="2506134"/>
                  </a:lnTo>
                  <a:lnTo>
                    <a:pt x="1682286" y="2546993"/>
                  </a:lnTo>
                  <a:lnTo>
                    <a:pt x="6431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65751" y="338109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7139758" y="2983909"/>
            <a:ext cx="1263650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7625" marR="5080" indent="-34925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top-down  </a:t>
            </a: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63176" y="4180342"/>
            <a:ext cx="1411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familiarity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52758" y="1371345"/>
            <a:ext cx="1614805" cy="3201035"/>
            <a:chOff x="4994033" y="1264030"/>
            <a:chExt cx="1614805" cy="3201035"/>
          </a:xfrm>
        </p:grpSpPr>
        <p:sp>
          <p:nvSpPr>
            <p:cNvPr id="33" name="object 33"/>
            <p:cNvSpPr/>
            <p:nvPr/>
          </p:nvSpPr>
          <p:spPr>
            <a:xfrm>
              <a:off x="5300102" y="2418984"/>
              <a:ext cx="1308735" cy="2045970"/>
            </a:xfrm>
            <a:custGeom>
              <a:avLst/>
              <a:gdLst/>
              <a:ahLst/>
              <a:cxnLst/>
              <a:rect l="l" t="t" r="r" b="b"/>
              <a:pathLst>
                <a:path w="1308734" h="2045970">
                  <a:moveTo>
                    <a:pt x="1124619" y="1968122"/>
                  </a:moveTo>
                  <a:lnTo>
                    <a:pt x="1115791" y="1995299"/>
                  </a:lnTo>
                  <a:lnTo>
                    <a:pt x="1123198" y="1997706"/>
                  </a:lnTo>
                  <a:lnTo>
                    <a:pt x="1184822" y="2012152"/>
                  </a:lnTo>
                  <a:lnTo>
                    <a:pt x="1222002" y="2016734"/>
                  </a:lnTo>
                  <a:lnTo>
                    <a:pt x="1219804" y="2045887"/>
                  </a:lnTo>
                  <a:lnTo>
                    <a:pt x="1308510" y="2009594"/>
                  </a:lnTo>
                  <a:lnTo>
                    <a:pt x="1272745" y="1988207"/>
                  </a:lnTo>
                  <a:lnTo>
                    <a:pt x="1224154" y="1988207"/>
                  </a:lnTo>
                  <a:lnTo>
                    <a:pt x="1189845" y="1983980"/>
                  </a:lnTo>
                  <a:lnTo>
                    <a:pt x="1130888" y="1970158"/>
                  </a:lnTo>
                  <a:lnTo>
                    <a:pt x="1124619" y="1968122"/>
                  </a:lnTo>
                  <a:close/>
                </a:path>
                <a:path w="1308734" h="2045970">
                  <a:moveTo>
                    <a:pt x="1226252" y="1960405"/>
                  </a:moveTo>
                  <a:lnTo>
                    <a:pt x="1224154" y="1988207"/>
                  </a:lnTo>
                  <a:lnTo>
                    <a:pt x="1272745" y="1988207"/>
                  </a:lnTo>
                  <a:lnTo>
                    <a:pt x="1226252" y="1960405"/>
                  </a:lnTo>
                  <a:close/>
                </a:path>
                <a:path w="1308734" h="2045970">
                  <a:moveTo>
                    <a:pt x="944032" y="1890858"/>
                  </a:moveTo>
                  <a:lnTo>
                    <a:pt x="929495" y="1915459"/>
                  </a:lnTo>
                  <a:lnTo>
                    <a:pt x="941924" y="1922804"/>
                  </a:lnTo>
                  <a:lnTo>
                    <a:pt x="1001695" y="1952844"/>
                  </a:lnTo>
                  <a:lnTo>
                    <a:pt x="1034020" y="1966227"/>
                  </a:lnTo>
                  <a:lnTo>
                    <a:pt x="1044950" y="1939825"/>
                  </a:lnTo>
                  <a:lnTo>
                    <a:pt x="1013593" y="1926842"/>
                  </a:lnTo>
                  <a:lnTo>
                    <a:pt x="955624" y="1897708"/>
                  </a:lnTo>
                  <a:lnTo>
                    <a:pt x="944032" y="1890858"/>
                  </a:lnTo>
                  <a:close/>
                </a:path>
                <a:path w="1308734" h="2045970">
                  <a:moveTo>
                    <a:pt x="781707" y="1778817"/>
                  </a:moveTo>
                  <a:lnTo>
                    <a:pt x="763066" y="1800475"/>
                  </a:lnTo>
                  <a:lnTo>
                    <a:pt x="767881" y="1804620"/>
                  </a:lnTo>
                  <a:lnTo>
                    <a:pt x="824906" y="1848498"/>
                  </a:lnTo>
                  <a:lnTo>
                    <a:pt x="856019" y="1869647"/>
                  </a:lnTo>
                  <a:lnTo>
                    <a:pt x="872082" y="1846013"/>
                  </a:lnTo>
                  <a:lnTo>
                    <a:pt x="841665" y="1825339"/>
                  </a:lnTo>
                  <a:lnTo>
                    <a:pt x="785929" y="1782452"/>
                  </a:lnTo>
                  <a:lnTo>
                    <a:pt x="781707" y="1778817"/>
                  </a:lnTo>
                  <a:close/>
                </a:path>
                <a:path w="1308734" h="2045970">
                  <a:moveTo>
                    <a:pt x="637712" y="1642264"/>
                  </a:moveTo>
                  <a:lnTo>
                    <a:pt x="617010" y="1661961"/>
                  </a:lnTo>
                  <a:lnTo>
                    <a:pt x="657346" y="1704357"/>
                  </a:lnTo>
                  <a:lnTo>
                    <a:pt x="698197" y="1743345"/>
                  </a:lnTo>
                  <a:lnTo>
                    <a:pt x="717925" y="1722674"/>
                  </a:lnTo>
                  <a:lnTo>
                    <a:pt x="677574" y="1684162"/>
                  </a:lnTo>
                  <a:lnTo>
                    <a:pt x="637712" y="1642264"/>
                  </a:lnTo>
                  <a:close/>
                </a:path>
                <a:path w="1308734" h="2045970">
                  <a:moveTo>
                    <a:pt x="511312" y="1489797"/>
                  </a:moveTo>
                  <a:lnTo>
                    <a:pt x="488236" y="1506649"/>
                  </a:lnTo>
                  <a:lnTo>
                    <a:pt x="501999" y="1525496"/>
                  </a:lnTo>
                  <a:lnTo>
                    <a:pt x="552237" y="1588665"/>
                  </a:lnTo>
                  <a:lnTo>
                    <a:pt x="559748" y="1597315"/>
                  </a:lnTo>
                  <a:lnTo>
                    <a:pt x="581324" y="1578580"/>
                  </a:lnTo>
                  <a:lnTo>
                    <a:pt x="574219" y="1570396"/>
                  </a:lnTo>
                  <a:lnTo>
                    <a:pt x="524729" y="1508169"/>
                  </a:lnTo>
                  <a:lnTo>
                    <a:pt x="511312" y="1489797"/>
                  </a:lnTo>
                  <a:close/>
                </a:path>
                <a:path w="1308734" h="2045970">
                  <a:moveTo>
                    <a:pt x="400373" y="1324790"/>
                  </a:moveTo>
                  <a:lnTo>
                    <a:pt x="376064" y="1339809"/>
                  </a:lnTo>
                  <a:lnTo>
                    <a:pt x="406717" y="1389425"/>
                  </a:lnTo>
                  <a:lnTo>
                    <a:pt x="438227" y="1436348"/>
                  </a:lnTo>
                  <a:lnTo>
                    <a:pt x="461949" y="1420417"/>
                  </a:lnTo>
                  <a:lnTo>
                    <a:pt x="430742" y="1373943"/>
                  </a:lnTo>
                  <a:lnTo>
                    <a:pt x="400373" y="1324790"/>
                  </a:lnTo>
                  <a:close/>
                </a:path>
                <a:path w="1308734" h="2045970">
                  <a:moveTo>
                    <a:pt x="303982" y="1150778"/>
                  </a:moveTo>
                  <a:lnTo>
                    <a:pt x="278646" y="1163995"/>
                  </a:lnTo>
                  <a:lnTo>
                    <a:pt x="319130" y="1241598"/>
                  </a:lnTo>
                  <a:lnTo>
                    <a:pt x="332607" y="1265321"/>
                  </a:lnTo>
                  <a:lnTo>
                    <a:pt x="357452" y="1251206"/>
                  </a:lnTo>
                  <a:lnTo>
                    <a:pt x="344228" y="1227928"/>
                  </a:lnTo>
                  <a:lnTo>
                    <a:pt x="303982" y="1150778"/>
                  </a:lnTo>
                  <a:close/>
                </a:path>
                <a:path w="1308734" h="2045970">
                  <a:moveTo>
                    <a:pt x="222558" y="969758"/>
                  </a:moveTo>
                  <a:lnTo>
                    <a:pt x="195991" y="980277"/>
                  </a:lnTo>
                  <a:lnTo>
                    <a:pt x="204202" y="1001013"/>
                  </a:lnTo>
                  <a:lnTo>
                    <a:pt x="240162" y="1083478"/>
                  </a:lnTo>
                  <a:lnTo>
                    <a:pt x="241462" y="1086199"/>
                  </a:lnTo>
                  <a:lnTo>
                    <a:pt x="267244" y="1073880"/>
                  </a:lnTo>
                  <a:lnTo>
                    <a:pt x="266157" y="1071604"/>
                  </a:lnTo>
                  <a:lnTo>
                    <a:pt x="230590" y="990039"/>
                  </a:lnTo>
                  <a:lnTo>
                    <a:pt x="222558" y="969758"/>
                  </a:lnTo>
                  <a:close/>
                </a:path>
                <a:path w="1308734" h="2045970">
                  <a:moveTo>
                    <a:pt x="154743" y="782678"/>
                  </a:moveTo>
                  <a:lnTo>
                    <a:pt x="127520" y="791367"/>
                  </a:lnTo>
                  <a:lnTo>
                    <a:pt x="139913" y="830187"/>
                  </a:lnTo>
                  <a:lnTo>
                    <a:pt x="164814" y="899910"/>
                  </a:lnTo>
                  <a:lnTo>
                    <a:pt x="191724" y="890300"/>
                  </a:lnTo>
                  <a:lnTo>
                    <a:pt x="166987" y="821034"/>
                  </a:lnTo>
                  <a:lnTo>
                    <a:pt x="154743" y="782678"/>
                  </a:lnTo>
                  <a:close/>
                </a:path>
                <a:path w="1308734" h="2045970">
                  <a:moveTo>
                    <a:pt x="100907" y="591116"/>
                  </a:moveTo>
                  <a:lnTo>
                    <a:pt x="73154" y="597921"/>
                  </a:lnTo>
                  <a:lnTo>
                    <a:pt x="86588" y="652713"/>
                  </a:lnTo>
                  <a:lnTo>
                    <a:pt x="102433" y="708898"/>
                  </a:lnTo>
                  <a:lnTo>
                    <a:pt x="129934" y="701142"/>
                  </a:lnTo>
                  <a:lnTo>
                    <a:pt x="114225" y="645431"/>
                  </a:lnTo>
                  <a:lnTo>
                    <a:pt x="100907" y="591116"/>
                  </a:lnTo>
                  <a:close/>
                </a:path>
                <a:path w="1308734" h="2045970">
                  <a:moveTo>
                    <a:pt x="61464" y="396107"/>
                  </a:moveTo>
                  <a:lnTo>
                    <a:pt x="33301" y="400945"/>
                  </a:lnTo>
                  <a:lnTo>
                    <a:pt x="45173" y="470052"/>
                  </a:lnTo>
                  <a:lnTo>
                    <a:pt x="54295" y="513798"/>
                  </a:lnTo>
                  <a:lnTo>
                    <a:pt x="82268" y="507965"/>
                  </a:lnTo>
                  <a:lnTo>
                    <a:pt x="73249" y="464715"/>
                  </a:lnTo>
                  <a:lnTo>
                    <a:pt x="61464" y="396107"/>
                  </a:lnTo>
                  <a:close/>
                </a:path>
                <a:path w="1308734" h="2045970">
                  <a:moveTo>
                    <a:pt x="37063" y="198690"/>
                  </a:moveTo>
                  <a:lnTo>
                    <a:pt x="8623" y="201456"/>
                  </a:lnTo>
                  <a:lnTo>
                    <a:pt x="16619" y="283662"/>
                  </a:lnTo>
                  <a:lnTo>
                    <a:pt x="20924" y="315607"/>
                  </a:lnTo>
                  <a:lnTo>
                    <a:pt x="49242" y="311791"/>
                  </a:lnTo>
                  <a:lnTo>
                    <a:pt x="45008" y="280370"/>
                  </a:lnTo>
                  <a:lnTo>
                    <a:pt x="37063" y="198690"/>
                  </a:lnTo>
                  <a:close/>
                </a:path>
                <a:path w="1308734" h="2045970">
                  <a:moveTo>
                    <a:pt x="28568" y="0"/>
                  </a:moveTo>
                  <a:lnTo>
                    <a:pt x="0" y="570"/>
                  </a:lnTo>
                  <a:lnTo>
                    <a:pt x="1880" y="95004"/>
                  </a:lnTo>
                  <a:lnTo>
                    <a:pt x="3083" y="115373"/>
                  </a:lnTo>
                  <a:lnTo>
                    <a:pt x="31609" y="113689"/>
                  </a:lnTo>
                  <a:lnTo>
                    <a:pt x="30439" y="93877"/>
                  </a:lnTo>
                  <a:lnTo>
                    <a:pt x="285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4033" y="1264030"/>
              <a:ext cx="640705" cy="11552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317450" y="0"/>
                  </a:moveTo>
                  <a:lnTo>
                    <a:pt x="268411" y="0"/>
                  </a:lnTo>
                  <a:lnTo>
                    <a:pt x="263575" y="558"/>
                  </a:lnTo>
                  <a:lnTo>
                    <a:pt x="236115" y="27458"/>
                  </a:lnTo>
                  <a:lnTo>
                    <a:pt x="234181" y="33709"/>
                  </a:lnTo>
                  <a:lnTo>
                    <a:pt x="169440" y="205383"/>
                  </a:lnTo>
                  <a:lnTo>
                    <a:pt x="168548" y="205383"/>
                  </a:lnTo>
                  <a:lnTo>
                    <a:pt x="106041" y="33263"/>
                  </a:lnTo>
                  <a:lnTo>
                    <a:pt x="104254" y="27012"/>
                  </a:lnTo>
                  <a:lnTo>
                    <a:pt x="102171" y="21766"/>
                  </a:lnTo>
                  <a:lnTo>
                    <a:pt x="67345" y="0"/>
                  </a:lnTo>
                  <a:lnTo>
                    <a:pt x="22101" y="0"/>
                  </a:lnTo>
                  <a:lnTo>
                    <a:pt x="15403" y="0"/>
                  </a:lnTo>
                  <a:lnTo>
                    <a:pt x="10046" y="2009"/>
                  </a:lnTo>
                  <a:lnTo>
                    <a:pt x="2010" y="10045"/>
                  </a:lnTo>
                  <a:lnTo>
                    <a:pt x="0" y="15850"/>
                  </a:lnTo>
                  <a:lnTo>
                    <a:pt x="0" y="282327"/>
                  </a:lnTo>
                  <a:lnTo>
                    <a:pt x="22325" y="290215"/>
                  </a:lnTo>
                  <a:lnTo>
                    <a:pt x="37691" y="289991"/>
                  </a:lnTo>
                  <a:lnTo>
                    <a:pt x="55587" y="282327"/>
                  </a:lnTo>
                  <a:lnTo>
                    <a:pt x="55587" y="45764"/>
                  </a:lnTo>
                  <a:lnTo>
                    <a:pt x="56034" y="45764"/>
                  </a:lnTo>
                  <a:lnTo>
                    <a:pt x="137294" y="282252"/>
                  </a:lnTo>
                  <a:lnTo>
                    <a:pt x="161702" y="290215"/>
                  </a:lnTo>
                  <a:lnTo>
                    <a:pt x="171822" y="290215"/>
                  </a:lnTo>
                  <a:lnTo>
                    <a:pt x="280616" y="45764"/>
                  </a:lnTo>
                  <a:lnTo>
                    <a:pt x="281062" y="45764"/>
                  </a:lnTo>
                  <a:lnTo>
                    <a:pt x="281062" y="282327"/>
                  </a:lnTo>
                  <a:lnTo>
                    <a:pt x="281509" y="283665"/>
                  </a:lnTo>
                  <a:lnTo>
                    <a:pt x="303386" y="290215"/>
                  </a:lnTo>
                  <a:lnTo>
                    <a:pt x="318790" y="289991"/>
                  </a:lnTo>
                  <a:lnTo>
                    <a:pt x="336650" y="282327"/>
                  </a:lnTo>
                  <a:lnTo>
                    <a:pt x="336650" y="19719"/>
                  </a:lnTo>
                  <a:lnTo>
                    <a:pt x="320911" y="520"/>
                  </a:lnTo>
                  <a:lnTo>
                    <a:pt x="317450" y="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22100" y="0"/>
                  </a:moveTo>
                  <a:lnTo>
                    <a:pt x="60498" y="0"/>
                  </a:lnTo>
                  <a:lnTo>
                    <a:pt x="67344" y="0"/>
                  </a:lnTo>
                  <a:lnTo>
                    <a:pt x="73223" y="558"/>
                  </a:lnTo>
                  <a:lnTo>
                    <a:pt x="78134" y="1674"/>
                  </a:lnTo>
                  <a:lnTo>
                    <a:pt x="83046" y="2790"/>
                  </a:lnTo>
                  <a:lnTo>
                    <a:pt x="87287" y="4650"/>
                  </a:lnTo>
                  <a:lnTo>
                    <a:pt x="90859" y="7255"/>
                  </a:lnTo>
                  <a:lnTo>
                    <a:pt x="94431" y="9859"/>
                  </a:lnTo>
                  <a:lnTo>
                    <a:pt x="97407" y="13282"/>
                  </a:lnTo>
                  <a:lnTo>
                    <a:pt x="99789" y="17524"/>
                  </a:lnTo>
                  <a:lnTo>
                    <a:pt x="102170" y="21766"/>
                  </a:lnTo>
                  <a:lnTo>
                    <a:pt x="104254" y="27012"/>
                  </a:lnTo>
                  <a:lnTo>
                    <a:pt x="106040" y="33263"/>
                  </a:lnTo>
                  <a:lnTo>
                    <a:pt x="168547" y="205382"/>
                  </a:lnTo>
                  <a:lnTo>
                    <a:pt x="169440" y="205382"/>
                  </a:lnTo>
                  <a:lnTo>
                    <a:pt x="234181" y="33709"/>
                  </a:lnTo>
                  <a:lnTo>
                    <a:pt x="236115" y="27458"/>
                  </a:lnTo>
                  <a:lnTo>
                    <a:pt x="238236" y="22175"/>
                  </a:lnTo>
                  <a:lnTo>
                    <a:pt x="240543" y="17859"/>
                  </a:lnTo>
                  <a:lnTo>
                    <a:pt x="242850" y="13543"/>
                  </a:lnTo>
                  <a:lnTo>
                    <a:pt x="245529" y="10045"/>
                  </a:lnTo>
                  <a:lnTo>
                    <a:pt x="248580" y="7366"/>
                  </a:lnTo>
                  <a:lnTo>
                    <a:pt x="251631" y="4688"/>
                  </a:lnTo>
                  <a:lnTo>
                    <a:pt x="255240" y="2790"/>
                  </a:lnTo>
                  <a:lnTo>
                    <a:pt x="259407" y="1674"/>
                  </a:lnTo>
                  <a:lnTo>
                    <a:pt x="263574" y="558"/>
                  </a:lnTo>
                  <a:lnTo>
                    <a:pt x="268411" y="0"/>
                  </a:lnTo>
                  <a:lnTo>
                    <a:pt x="273918" y="0"/>
                  </a:lnTo>
                  <a:lnTo>
                    <a:pt x="313432" y="0"/>
                  </a:lnTo>
                  <a:lnTo>
                    <a:pt x="317450" y="0"/>
                  </a:lnTo>
                  <a:lnTo>
                    <a:pt x="320910" y="520"/>
                  </a:lnTo>
                  <a:lnTo>
                    <a:pt x="335198" y="13506"/>
                  </a:lnTo>
                  <a:lnTo>
                    <a:pt x="336165" y="16408"/>
                  </a:lnTo>
                  <a:lnTo>
                    <a:pt x="336649" y="19719"/>
                  </a:lnTo>
                  <a:lnTo>
                    <a:pt x="336649" y="23440"/>
                  </a:lnTo>
                  <a:lnTo>
                    <a:pt x="336649" y="280838"/>
                  </a:lnTo>
                  <a:lnTo>
                    <a:pt x="336649" y="282326"/>
                  </a:lnTo>
                  <a:lnTo>
                    <a:pt x="336239" y="283666"/>
                  </a:lnTo>
                  <a:lnTo>
                    <a:pt x="314250" y="290214"/>
                  </a:lnTo>
                  <a:lnTo>
                    <a:pt x="308743" y="290214"/>
                  </a:lnTo>
                  <a:lnTo>
                    <a:pt x="303386" y="290214"/>
                  </a:lnTo>
                  <a:lnTo>
                    <a:pt x="282401" y="284857"/>
                  </a:lnTo>
                  <a:lnTo>
                    <a:pt x="281508" y="283666"/>
                  </a:lnTo>
                  <a:lnTo>
                    <a:pt x="281061" y="282326"/>
                  </a:lnTo>
                  <a:lnTo>
                    <a:pt x="281061" y="280838"/>
                  </a:lnTo>
                  <a:lnTo>
                    <a:pt x="281061" y="45764"/>
                  </a:lnTo>
                  <a:lnTo>
                    <a:pt x="280615" y="45764"/>
                  </a:lnTo>
                  <a:lnTo>
                    <a:pt x="196899" y="280615"/>
                  </a:lnTo>
                  <a:lnTo>
                    <a:pt x="196304" y="282550"/>
                  </a:lnTo>
                  <a:lnTo>
                    <a:pt x="195336" y="284150"/>
                  </a:lnTo>
                  <a:lnTo>
                    <a:pt x="171822" y="290214"/>
                  </a:lnTo>
                  <a:lnTo>
                    <a:pt x="166761" y="290214"/>
                  </a:lnTo>
                  <a:lnTo>
                    <a:pt x="161701" y="290214"/>
                  </a:lnTo>
                  <a:lnTo>
                    <a:pt x="139526" y="284857"/>
                  </a:lnTo>
                  <a:lnTo>
                    <a:pt x="138186" y="283666"/>
                  </a:lnTo>
                  <a:lnTo>
                    <a:pt x="137293" y="282252"/>
                  </a:lnTo>
                  <a:lnTo>
                    <a:pt x="136847" y="280615"/>
                  </a:lnTo>
                  <a:lnTo>
                    <a:pt x="56033" y="45764"/>
                  </a:lnTo>
                  <a:lnTo>
                    <a:pt x="55587" y="45764"/>
                  </a:lnTo>
                  <a:lnTo>
                    <a:pt x="55587" y="280838"/>
                  </a:lnTo>
                  <a:lnTo>
                    <a:pt x="55587" y="282326"/>
                  </a:lnTo>
                  <a:lnTo>
                    <a:pt x="55178" y="283666"/>
                  </a:lnTo>
                  <a:lnTo>
                    <a:pt x="54359" y="284857"/>
                  </a:lnTo>
                  <a:lnTo>
                    <a:pt x="53540" y="286047"/>
                  </a:lnTo>
                  <a:lnTo>
                    <a:pt x="52015" y="287015"/>
                  </a:lnTo>
                  <a:lnTo>
                    <a:pt x="49782" y="287759"/>
                  </a:lnTo>
                  <a:lnTo>
                    <a:pt x="47550" y="288503"/>
                  </a:lnTo>
                  <a:lnTo>
                    <a:pt x="44685" y="289098"/>
                  </a:lnTo>
                  <a:lnTo>
                    <a:pt x="41188" y="289545"/>
                  </a:lnTo>
                  <a:lnTo>
                    <a:pt x="37690" y="289991"/>
                  </a:lnTo>
                  <a:lnTo>
                    <a:pt x="33188" y="290214"/>
                  </a:lnTo>
                  <a:lnTo>
                    <a:pt x="27682" y="290214"/>
                  </a:lnTo>
                  <a:lnTo>
                    <a:pt x="22324" y="290214"/>
                  </a:lnTo>
                  <a:lnTo>
                    <a:pt x="1227" y="284857"/>
                  </a:lnTo>
                  <a:lnTo>
                    <a:pt x="409" y="283666"/>
                  </a:lnTo>
                  <a:lnTo>
                    <a:pt x="0" y="282326"/>
                  </a:lnTo>
                  <a:lnTo>
                    <a:pt x="0" y="280838"/>
                  </a:lnTo>
                  <a:lnTo>
                    <a:pt x="0" y="23440"/>
                  </a:lnTo>
                  <a:lnTo>
                    <a:pt x="0" y="15850"/>
                  </a:lnTo>
                  <a:lnTo>
                    <a:pt x="2009" y="10045"/>
                  </a:lnTo>
                  <a:lnTo>
                    <a:pt x="6027" y="6027"/>
                  </a:lnTo>
                  <a:lnTo>
                    <a:pt x="10045" y="2009"/>
                  </a:lnTo>
                  <a:lnTo>
                    <a:pt x="15403" y="0"/>
                  </a:lnTo>
                  <a:lnTo>
                    <a:pt x="2210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769717" y="779175"/>
            <a:ext cx="110807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60020">
              <a:lnSpc>
                <a:spcPts val="2870"/>
              </a:lnSpc>
              <a:spcBef>
                <a:spcPts val="200"/>
              </a:spcBef>
            </a:pPr>
            <a:r>
              <a:rPr spc="-5" dirty="0">
                <a:solidFill>
                  <a:srgbClr val="E7E6E6"/>
                </a:solidFill>
              </a:rPr>
              <a:t>visual </a:t>
            </a:r>
            <a:r>
              <a:rPr dirty="0">
                <a:solidFill>
                  <a:srgbClr val="E7E6E6"/>
                </a:solidFill>
              </a:rPr>
              <a:t> m</a:t>
            </a:r>
            <a:r>
              <a:rPr spc="-5" dirty="0">
                <a:solidFill>
                  <a:srgbClr val="E7E6E6"/>
                </a:solidFill>
              </a:rPr>
              <a:t>e</a:t>
            </a:r>
            <a:r>
              <a:rPr dirty="0">
                <a:solidFill>
                  <a:srgbClr val="E7E6E6"/>
                </a:solidFill>
              </a:rPr>
              <a:t>mo</a:t>
            </a:r>
            <a:r>
              <a:rPr spc="-5" dirty="0">
                <a:solidFill>
                  <a:srgbClr val="E7E6E6"/>
                </a:solidFill>
              </a:rPr>
              <a:t>r</a:t>
            </a:r>
            <a:r>
              <a:rPr dirty="0">
                <a:solidFill>
                  <a:srgbClr val="E7E6E6"/>
                </a:solidFill>
              </a:rPr>
              <a:t>y</a:t>
            </a:r>
            <a:endParaRPr dirty="0">
              <a:solidFill>
                <a:srgbClr val="E7E6E6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00686" y="3465484"/>
            <a:ext cx="1661160" cy="646430"/>
          </a:xfrm>
          <a:prstGeom prst="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38125" marR="230505" indent="210185">
              <a:lnSpc>
                <a:spcPct val="100000"/>
              </a:lnSpc>
              <a:spcBef>
                <a:spcPts val="29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original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feature</a:t>
            </a:r>
            <a:r>
              <a:rPr sz="1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map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43352" y="1785774"/>
            <a:ext cx="1661160" cy="646430"/>
          </a:xfrm>
          <a:prstGeom prst="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38125" marR="230505" indent="165735">
              <a:lnSpc>
                <a:spcPct val="100000"/>
              </a:lnSpc>
              <a:spcBef>
                <a:spcPts val="29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attentive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feature</a:t>
            </a:r>
            <a:r>
              <a:rPr sz="1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map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110271" y="1201239"/>
            <a:ext cx="5654040" cy="2018664"/>
            <a:chOff x="5863256" y="952319"/>
            <a:chExt cx="5654040" cy="2018664"/>
          </a:xfrm>
        </p:grpSpPr>
        <p:sp>
          <p:nvSpPr>
            <p:cNvPr id="45" name="object 45"/>
            <p:cNvSpPr/>
            <p:nvPr/>
          </p:nvSpPr>
          <p:spPr>
            <a:xfrm>
              <a:off x="5877543" y="966607"/>
              <a:ext cx="5625465" cy="1990089"/>
            </a:xfrm>
            <a:custGeom>
              <a:avLst/>
              <a:gdLst/>
              <a:ahLst/>
              <a:cxnLst/>
              <a:rect l="l" t="t" r="r" b="b"/>
              <a:pathLst>
                <a:path w="5625465" h="1990089">
                  <a:moveTo>
                    <a:pt x="0" y="0"/>
                  </a:moveTo>
                  <a:lnTo>
                    <a:pt x="5624947" y="0"/>
                  </a:lnTo>
                  <a:lnTo>
                    <a:pt x="5624947" y="1989689"/>
                  </a:lnTo>
                  <a:lnTo>
                    <a:pt x="0" y="198968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1237" y="1107612"/>
              <a:ext cx="5271710" cy="174811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503529" y="1332914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sz="1800" b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800" b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50846" y="1659181"/>
            <a:ext cx="432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Times New Roman" panose="02020603050405020304"/>
                <a:cs typeface="Times New Roman" panose="02020603050405020304"/>
              </a:rPr>
              <a:t>Fish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42992" y="1629218"/>
            <a:ext cx="7191375" cy="1407160"/>
            <a:chOff x="4042992" y="1629218"/>
            <a:chExt cx="7191375" cy="140716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2473" y="1629218"/>
              <a:ext cx="177412" cy="1856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432" y="1648562"/>
              <a:ext cx="155395" cy="18491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6599" y="1974947"/>
              <a:ext cx="177412" cy="18568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3382" y="1987229"/>
              <a:ext cx="160440" cy="1734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057280" y="2956297"/>
              <a:ext cx="1820545" cy="66040"/>
            </a:xfrm>
            <a:custGeom>
              <a:avLst/>
              <a:gdLst/>
              <a:ahLst/>
              <a:cxnLst/>
              <a:rect l="l" t="t" r="r" b="b"/>
              <a:pathLst>
                <a:path w="1820545" h="66039">
                  <a:moveTo>
                    <a:pt x="0" y="65458"/>
                  </a:moveTo>
                  <a:lnTo>
                    <a:pt x="1820264" y="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955800" y="5698751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09768" y="5698751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4463" y="5719000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0" name="组合 5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1" name="椭圆 6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5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OLTR Model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0" y="3809187"/>
                  </a:lnTo>
                  <a:lnTo>
                    <a:pt x="1690429" y="3811402"/>
                  </a:lnTo>
                  <a:lnTo>
                    <a:pt x="1690662" y="3750641"/>
                  </a:lnTo>
                  <a:lnTo>
                    <a:pt x="1690588" y="3659762"/>
                  </a:lnTo>
                  <a:lnTo>
                    <a:pt x="1690029" y="3596561"/>
                  </a:lnTo>
                  <a:lnTo>
                    <a:pt x="1689263" y="3545222"/>
                  </a:lnTo>
                  <a:lnTo>
                    <a:pt x="1688888" y="3519058"/>
                  </a:lnTo>
                  <a:lnTo>
                    <a:pt x="1688565" y="3489928"/>
                  </a:lnTo>
                  <a:lnTo>
                    <a:pt x="1688329" y="3455856"/>
                  </a:lnTo>
                  <a:lnTo>
                    <a:pt x="1688256" y="3364978"/>
                  </a:lnTo>
                  <a:lnTo>
                    <a:pt x="1688487" y="3304786"/>
                  </a:lnTo>
                  <a:lnTo>
                    <a:pt x="1682769" y="3304141"/>
                  </a:lnTo>
                  <a:lnTo>
                    <a:pt x="1633835" y="3295991"/>
                  </a:lnTo>
                  <a:lnTo>
                    <a:pt x="1580925" y="3284840"/>
                  </a:lnTo>
                  <a:lnTo>
                    <a:pt x="1514388" y="3268250"/>
                  </a:lnTo>
                  <a:lnTo>
                    <a:pt x="1476708" y="3257685"/>
                  </a:lnTo>
                  <a:lnTo>
                    <a:pt x="1436457" y="3245482"/>
                  </a:lnTo>
                  <a:lnTo>
                    <a:pt x="1393917" y="3231551"/>
                  </a:lnTo>
                  <a:lnTo>
                    <a:pt x="1349364" y="3215797"/>
                  </a:lnTo>
                  <a:lnTo>
                    <a:pt x="1303079" y="3198128"/>
                  </a:lnTo>
                  <a:lnTo>
                    <a:pt x="1255341" y="3178453"/>
                  </a:lnTo>
                  <a:lnTo>
                    <a:pt x="1206428" y="3156678"/>
                  </a:lnTo>
                  <a:lnTo>
                    <a:pt x="1156620" y="3132711"/>
                  </a:lnTo>
                  <a:lnTo>
                    <a:pt x="1106195" y="3106459"/>
                  </a:lnTo>
                  <a:lnTo>
                    <a:pt x="1055433" y="3077831"/>
                  </a:lnTo>
                  <a:lnTo>
                    <a:pt x="1004612" y="3046733"/>
                  </a:lnTo>
                  <a:lnTo>
                    <a:pt x="954011" y="3013073"/>
                  </a:lnTo>
                  <a:lnTo>
                    <a:pt x="903911" y="2976758"/>
                  </a:lnTo>
                  <a:lnTo>
                    <a:pt x="854588" y="2937696"/>
                  </a:lnTo>
                  <a:lnTo>
                    <a:pt x="806324" y="2895795"/>
                  </a:lnTo>
                  <a:lnTo>
                    <a:pt x="759396" y="2850962"/>
                  </a:lnTo>
                  <a:lnTo>
                    <a:pt x="714083" y="2803104"/>
                  </a:lnTo>
                  <a:lnTo>
                    <a:pt x="670665" y="2752130"/>
                  </a:lnTo>
                  <a:lnTo>
                    <a:pt x="629421" y="2697946"/>
                  </a:lnTo>
                  <a:lnTo>
                    <a:pt x="602200" y="2642751"/>
                  </a:lnTo>
                  <a:lnTo>
                    <a:pt x="574730" y="2582195"/>
                  </a:lnTo>
                  <a:lnTo>
                    <a:pt x="547079" y="2516528"/>
                  </a:lnTo>
                  <a:lnTo>
                    <a:pt x="519315" y="2445998"/>
                  </a:lnTo>
                  <a:lnTo>
                    <a:pt x="505413" y="2408988"/>
                  </a:lnTo>
                  <a:lnTo>
                    <a:pt x="491508" y="2370856"/>
                  </a:lnTo>
                  <a:lnTo>
                    <a:pt x="477610" y="2331633"/>
                  </a:lnTo>
                  <a:lnTo>
                    <a:pt x="463727" y="2291351"/>
                  </a:lnTo>
                  <a:lnTo>
                    <a:pt x="449867" y="2250041"/>
                  </a:lnTo>
                  <a:lnTo>
                    <a:pt x="436039" y="2207734"/>
                  </a:lnTo>
                  <a:lnTo>
                    <a:pt x="422252" y="2164461"/>
                  </a:lnTo>
                  <a:lnTo>
                    <a:pt x="408515" y="2120253"/>
                  </a:lnTo>
                  <a:lnTo>
                    <a:pt x="394835" y="2075143"/>
                  </a:lnTo>
                  <a:lnTo>
                    <a:pt x="381222" y="2029160"/>
                  </a:lnTo>
                  <a:lnTo>
                    <a:pt x="367684" y="1982336"/>
                  </a:lnTo>
                  <a:lnTo>
                    <a:pt x="354229" y="1934702"/>
                  </a:lnTo>
                  <a:lnTo>
                    <a:pt x="340868" y="1886290"/>
                  </a:lnTo>
                  <a:lnTo>
                    <a:pt x="327607" y="1837131"/>
                  </a:lnTo>
                  <a:lnTo>
                    <a:pt x="314455" y="1787256"/>
                  </a:lnTo>
                  <a:lnTo>
                    <a:pt x="301422" y="1736696"/>
                  </a:lnTo>
                  <a:lnTo>
                    <a:pt x="288515" y="1685482"/>
                  </a:lnTo>
                  <a:lnTo>
                    <a:pt x="275744" y="1633646"/>
                  </a:lnTo>
                  <a:lnTo>
                    <a:pt x="263117" y="1581219"/>
                  </a:lnTo>
                  <a:lnTo>
                    <a:pt x="250642" y="1528232"/>
                  </a:lnTo>
                  <a:lnTo>
                    <a:pt x="238329" y="1474716"/>
                  </a:lnTo>
                  <a:lnTo>
                    <a:pt x="226185" y="1420703"/>
                  </a:lnTo>
                  <a:lnTo>
                    <a:pt x="214219" y="1366223"/>
                  </a:lnTo>
                  <a:lnTo>
                    <a:pt x="202441" y="1311309"/>
                  </a:lnTo>
                  <a:lnTo>
                    <a:pt x="190858" y="1255990"/>
                  </a:lnTo>
                  <a:lnTo>
                    <a:pt x="179479" y="1200299"/>
                  </a:lnTo>
                  <a:lnTo>
                    <a:pt x="168313" y="1144267"/>
                  </a:lnTo>
                  <a:lnTo>
                    <a:pt x="157368" y="1087924"/>
                  </a:lnTo>
                  <a:lnTo>
                    <a:pt x="146654" y="1031303"/>
                  </a:lnTo>
                  <a:lnTo>
                    <a:pt x="136177" y="974433"/>
                  </a:lnTo>
                  <a:lnTo>
                    <a:pt x="125948" y="917347"/>
                  </a:lnTo>
                  <a:lnTo>
                    <a:pt x="115975" y="860076"/>
                  </a:lnTo>
                  <a:lnTo>
                    <a:pt x="106266" y="802651"/>
                  </a:lnTo>
                  <a:lnTo>
                    <a:pt x="96830" y="745103"/>
                  </a:lnTo>
                  <a:lnTo>
                    <a:pt x="87676" y="687463"/>
                  </a:lnTo>
                  <a:lnTo>
                    <a:pt x="78811" y="629763"/>
                  </a:lnTo>
                  <a:lnTo>
                    <a:pt x="70246" y="572033"/>
                  </a:lnTo>
                  <a:lnTo>
                    <a:pt x="61988" y="514306"/>
                  </a:lnTo>
                  <a:lnTo>
                    <a:pt x="54045" y="456611"/>
                  </a:lnTo>
                  <a:lnTo>
                    <a:pt x="46428" y="398982"/>
                  </a:lnTo>
                  <a:lnTo>
                    <a:pt x="39143" y="341447"/>
                  </a:lnTo>
                  <a:lnTo>
                    <a:pt x="32201" y="284040"/>
                  </a:lnTo>
                  <a:lnTo>
                    <a:pt x="25608" y="226791"/>
                  </a:lnTo>
                  <a:lnTo>
                    <a:pt x="19375" y="169731"/>
                  </a:lnTo>
                  <a:lnTo>
                    <a:pt x="13509" y="112892"/>
                  </a:lnTo>
                  <a:lnTo>
                    <a:pt x="8019" y="56304"/>
                  </a:lnTo>
                  <a:lnTo>
                    <a:pt x="2914" y="0"/>
                  </a:lnTo>
                  <a:close/>
                </a:path>
                <a:path w="1692275" h="3811904">
                  <a:moveTo>
                    <a:pt x="1688489" y="3304217"/>
                  </a:moveTo>
                  <a:lnTo>
                    <a:pt x="1688487" y="3304786"/>
                  </a:lnTo>
                  <a:lnTo>
                    <a:pt x="1689849" y="3304940"/>
                  </a:lnTo>
                  <a:lnTo>
                    <a:pt x="1691849" y="3304934"/>
                  </a:lnTo>
                  <a:lnTo>
                    <a:pt x="1688489" y="330421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8019" y="56304"/>
                  </a:lnTo>
                  <a:lnTo>
                    <a:pt x="13509" y="112892"/>
                  </a:lnTo>
                  <a:lnTo>
                    <a:pt x="19375" y="169731"/>
                  </a:lnTo>
                  <a:lnTo>
                    <a:pt x="25608" y="226791"/>
                  </a:lnTo>
                  <a:lnTo>
                    <a:pt x="32200" y="284040"/>
                  </a:lnTo>
                  <a:lnTo>
                    <a:pt x="39143" y="341447"/>
                  </a:lnTo>
                  <a:lnTo>
                    <a:pt x="46428" y="398982"/>
                  </a:lnTo>
                  <a:lnTo>
                    <a:pt x="54045" y="456611"/>
                  </a:lnTo>
                  <a:lnTo>
                    <a:pt x="61988" y="514306"/>
                  </a:lnTo>
                  <a:lnTo>
                    <a:pt x="70246" y="572033"/>
                  </a:lnTo>
                  <a:lnTo>
                    <a:pt x="78811" y="629763"/>
                  </a:lnTo>
                  <a:lnTo>
                    <a:pt x="87676" y="687463"/>
                  </a:lnTo>
                  <a:lnTo>
                    <a:pt x="96830" y="745103"/>
                  </a:lnTo>
                  <a:lnTo>
                    <a:pt x="106266" y="802651"/>
                  </a:lnTo>
                  <a:lnTo>
                    <a:pt x="115975" y="860076"/>
                  </a:lnTo>
                  <a:lnTo>
                    <a:pt x="125948" y="917347"/>
                  </a:lnTo>
                  <a:lnTo>
                    <a:pt x="136177" y="974433"/>
                  </a:lnTo>
                  <a:lnTo>
                    <a:pt x="146653" y="1031303"/>
                  </a:lnTo>
                  <a:lnTo>
                    <a:pt x="157368" y="1087924"/>
                  </a:lnTo>
                  <a:lnTo>
                    <a:pt x="168313" y="1144267"/>
                  </a:lnTo>
                  <a:lnTo>
                    <a:pt x="179479" y="1200299"/>
                  </a:lnTo>
                  <a:lnTo>
                    <a:pt x="190858" y="1255990"/>
                  </a:lnTo>
                  <a:lnTo>
                    <a:pt x="202441" y="1311309"/>
                  </a:lnTo>
                  <a:lnTo>
                    <a:pt x="214219" y="1366223"/>
                  </a:lnTo>
                  <a:lnTo>
                    <a:pt x="226185" y="1420703"/>
                  </a:lnTo>
                  <a:lnTo>
                    <a:pt x="238328" y="1474716"/>
                  </a:lnTo>
                  <a:lnTo>
                    <a:pt x="250642" y="1528232"/>
                  </a:lnTo>
                  <a:lnTo>
                    <a:pt x="263117" y="1581219"/>
                  </a:lnTo>
                  <a:lnTo>
                    <a:pt x="275744" y="1633646"/>
                  </a:lnTo>
                  <a:lnTo>
                    <a:pt x="288515" y="1685482"/>
                  </a:lnTo>
                  <a:lnTo>
                    <a:pt x="301422" y="1736696"/>
                  </a:lnTo>
                  <a:lnTo>
                    <a:pt x="314455" y="1787256"/>
                  </a:lnTo>
                  <a:lnTo>
                    <a:pt x="327606" y="1837131"/>
                  </a:lnTo>
                  <a:lnTo>
                    <a:pt x="340867" y="1886290"/>
                  </a:lnTo>
                  <a:lnTo>
                    <a:pt x="354229" y="1934702"/>
                  </a:lnTo>
                  <a:lnTo>
                    <a:pt x="367683" y="1982336"/>
                  </a:lnTo>
                  <a:lnTo>
                    <a:pt x="381221" y="2029160"/>
                  </a:lnTo>
                  <a:lnTo>
                    <a:pt x="394835" y="2075143"/>
                  </a:lnTo>
                  <a:lnTo>
                    <a:pt x="408514" y="2120253"/>
                  </a:lnTo>
                  <a:lnTo>
                    <a:pt x="422252" y="2164461"/>
                  </a:lnTo>
                  <a:lnTo>
                    <a:pt x="436039" y="2207734"/>
                  </a:lnTo>
                  <a:lnTo>
                    <a:pt x="449867" y="2250041"/>
                  </a:lnTo>
                  <a:lnTo>
                    <a:pt x="463726" y="2291351"/>
                  </a:lnTo>
                  <a:lnTo>
                    <a:pt x="477610" y="2331633"/>
                  </a:lnTo>
                  <a:lnTo>
                    <a:pt x="491508" y="2370856"/>
                  </a:lnTo>
                  <a:lnTo>
                    <a:pt x="505413" y="2408988"/>
                  </a:lnTo>
                  <a:lnTo>
                    <a:pt x="519315" y="2445998"/>
                  </a:lnTo>
                  <a:lnTo>
                    <a:pt x="533207" y="2481855"/>
                  </a:lnTo>
                  <a:lnTo>
                    <a:pt x="560923" y="2549985"/>
                  </a:lnTo>
                  <a:lnTo>
                    <a:pt x="588492" y="2613128"/>
                  </a:lnTo>
                  <a:lnTo>
                    <a:pt x="615846" y="2671034"/>
                  </a:lnTo>
                  <a:lnTo>
                    <a:pt x="670665" y="2752130"/>
                  </a:lnTo>
                  <a:lnTo>
                    <a:pt x="714083" y="2803104"/>
                  </a:lnTo>
                  <a:lnTo>
                    <a:pt x="759396" y="2850962"/>
                  </a:lnTo>
                  <a:lnTo>
                    <a:pt x="806324" y="2895795"/>
                  </a:lnTo>
                  <a:lnTo>
                    <a:pt x="854589" y="2937696"/>
                  </a:lnTo>
                  <a:lnTo>
                    <a:pt x="903911" y="2976758"/>
                  </a:lnTo>
                  <a:lnTo>
                    <a:pt x="954012" y="3013072"/>
                  </a:lnTo>
                  <a:lnTo>
                    <a:pt x="1004612" y="3046733"/>
                  </a:lnTo>
                  <a:lnTo>
                    <a:pt x="1055433" y="3077831"/>
                  </a:lnTo>
                  <a:lnTo>
                    <a:pt x="1106195" y="3106459"/>
                  </a:lnTo>
                  <a:lnTo>
                    <a:pt x="1156620" y="3132711"/>
                  </a:lnTo>
                  <a:lnTo>
                    <a:pt x="1206429" y="3156678"/>
                  </a:lnTo>
                  <a:lnTo>
                    <a:pt x="1255341" y="3178453"/>
                  </a:lnTo>
                  <a:lnTo>
                    <a:pt x="1303080" y="3198128"/>
                  </a:lnTo>
                  <a:lnTo>
                    <a:pt x="1349365" y="3215796"/>
                  </a:lnTo>
                  <a:lnTo>
                    <a:pt x="1393917" y="3231550"/>
                  </a:lnTo>
                  <a:lnTo>
                    <a:pt x="1436458" y="3245482"/>
                  </a:lnTo>
                  <a:lnTo>
                    <a:pt x="1476708" y="3257685"/>
                  </a:lnTo>
                  <a:lnTo>
                    <a:pt x="1514389" y="3268250"/>
                  </a:lnTo>
                  <a:lnTo>
                    <a:pt x="1580925" y="3284839"/>
                  </a:lnTo>
                  <a:lnTo>
                    <a:pt x="1633836" y="3295991"/>
                  </a:lnTo>
                  <a:lnTo>
                    <a:pt x="1682769" y="3304140"/>
                  </a:lnTo>
                  <a:lnTo>
                    <a:pt x="1691849" y="3304934"/>
                  </a:lnTo>
                  <a:lnTo>
                    <a:pt x="1688489" y="3304217"/>
                  </a:lnTo>
                  <a:lnTo>
                    <a:pt x="1688256" y="3364977"/>
                  </a:lnTo>
                  <a:lnTo>
                    <a:pt x="1688215" y="3414865"/>
                  </a:lnTo>
                  <a:lnTo>
                    <a:pt x="1688329" y="3455856"/>
                  </a:lnTo>
                  <a:lnTo>
                    <a:pt x="1688888" y="3519057"/>
                  </a:lnTo>
                  <a:lnTo>
                    <a:pt x="1689655" y="3570397"/>
                  </a:lnTo>
                  <a:lnTo>
                    <a:pt x="1690030" y="3596561"/>
                  </a:lnTo>
                  <a:lnTo>
                    <a:pt x="1690352" y="3625690"/>
                  </a:lnTo>
                  <a:lnTo>
                    <a:pt x="1690588" y="3659762"/>
                  </a:lnTo>
                  <a:lnTo>
                    <a:pt x="1690703" y="3700753"/>
                  </a:lnTo>
                  <a:lnTo>
                    <a:pt x="1690661" y="3750641"/>
                  </a:lnTo>
                  <a:lnTo>
                    <a:pt x="1690429" y="3811402"/>
                  </a:lnTo>
                  <a:lnTo>
                    <a:pt x="0" y="3809187"/>
                  </a:lnTo>
                  <a:lnTo>
                    <a:pt x="38" y="3758397"/>
                  </a:lnTo>
                  <a:lnTo>
                    <a:pt x="77" y="3707608"/>
                  </a:lnTo>
                  <a:lnTo>
                    <a:pt x="116" y="3656819"/>
                  </a:lnTo>
                  <a:lnTo>
                    <a:pt x="155" y="3606030"/>
                  </a:lnTo>
                  <a:lnTo>
                    <a:pt x="194" y="3555241"/>
                  </a:lnTo>
                  <a:lnTo>
                    <a:pt x="233" y="3504452"/>
                  </a:lnTo>
                  <a:lnTo>
                    <a:pt x="272" y="3453662"/>
                  </a:lnTo>
                  <a:lnTo>
                    <a:pt x="310" y="3402873"/>
                  </a:lnTo>
                  <a:lnTo>
                    <a:pt x="349" y="3352084"/>
                  </a:lnTo>
                  <a:lnTo>
                    <a:pt x="388" y="3301295"/>
                  </a:lnTo>
                  <a:lnTo>
                    <a:pt x="427" y="3250506"/>
                  </a:lnTo>
                  <a:lnTo>
                    <a:pt x="466" y="3199717"/>
                  </a:lnTo>
                  <a:lnTo>
                    <a:pt x="505" y="3148927"/>
                  </a:lnTo>
                  <a:lnTo>
                    <a:pt x="544" y="3098138"/>
                  </a:lnTo>
                  <a:lnTo>
                    <a:pt x="583" y="3047349"/>
                  </a:lnTo>
                  <a:lnTo>
                    <a:pt x="621" y="2996560"/>
                  </a:lnTo>
                  <a:lnTo>
                    <a:pt x="660" y="2945771"/>
                  </a:lnTo>
                  <a:lnTo>
                    <a:pt x="699" y="2894982"/>
                  </a:lnTo>
                  <a:lnTo>
                    <a:pt x="738" y="2844192"/>
                  </a:lnTo>
                  <a:lnTo>
                    <a:pt x="777" y="2793403"/>
                  </a:lnTo>
                  <a:lnTo>
                    <a:pt x="816" y="2742614"/>
                  </a:lnTo>
                  <a:lnTo>
                    <a:pt x="855" y="2691825"/>
                  </a:lnTo>
                  <a:lnTo>
                    <a:pt x="893" y="2641036"/>
                  </a:lnTo>
                  <a:lnTo>
                    <a:pt x="932" y="2590246"/>
                  </a:lnTo>
                  <a:lnTo>
                    <a:pt x="971" y="2539457"/>
                  </a:lnTo>
                  <a:lnTo>
                    <a:pt x="1010" y="2488668"/>
                  </a:lnTo>
                  <a:lnTo>
                    <a:pt x="1049" y="2437879"/>
                  </a:lnTo>
                  <a:lnTo>
                    <a:pt x="1088" y="2387090"/>
                  </a:lnTo>
                  <a:lnTo>
                    <a:pt x="1127" y="2336301"/>
                  </a:lnTo>
                  <a:lnTo>
                    <a:pt x="1165" y="2285511"/>
                  </a:lnTo>
                  <a:lnTo>
                    <a:pt x="1204" y="2234722"/>
                  </a:lnTo>
                  <a:lnTo>
                    <a:pt x="1243" y="2183933"/>
                  </a:lnTo>
                  <a:lnTo>
                    <a:pt x="1282" y="2133144"/>
                  </a:lnTo>
                  <a:lnTo>
                    <a:pt x="1321" y="2082355"/>
                  </a:lnTo>
                  <a:lnTo>
                    <a:pt x="1360" y="2031566"/>
                  </a:lnTo>
                  <a:lnTo>
                    <a:pt x="1399" y="1980776"/>
                  </a:lnTo>
                  <a:lnTo>
                    <a:pt x="1437" y="1929987"/>
                  </a:lnTo>
                  <a:lnTo>
                    <a:pt x="1476" y="1879198"/>
                  </a:lnTo>
                  <a:lnTo>
                    <a:pt x="1515" y="1828409"/>
                  </a:lnTo>
                  <a:lnTo>
                    <a:pt x="1554" y="1777620"/>
                  </a:lnTo>
                  <a:lnTo>
                    <a:pt x="1593" y="1726831"/>
                  </a:lnTo>
                  <a:lnTo>
                    <a:pt x="1632" y="1676041"/>
                  </a:lnTo>
                  <a:lnTo>
                    <a:pt x="1671" y="1625252"/>
                  </a:lnTo>
                  <a:lnTo>
                    <a:pt x="1709" y="1574463"/>
                  </a:lnTo>
                  <a:lnTo>
                    <a:pt x="1748" y="1523674"/>
                  </a:lnTo>
                  <a:lnTo>
                    <a:pt x="1787" y="1472885"/>
                  </a:lnTo>
                  <a:lnTo>
                    <a:pt x="1826" y="1422096"/>
                  </a:lnTo>
                  <a:lnTo>
                    <a:pt x="1865" y="1371306"/>
                  </a:lnTo>
                  <a:lnTo>
                    <a:pt x="1904" y="1320517"/>
                  </a:lnTo>
                  <a:lnTo>
                    <a:pt x="1943" y="1269728"/>
                  </a:lnTo>
                  <a:lnTo>
                    <a:pt x="1981" y="1218939"/>
                  </a:lnTo>
                  <a:lnTo>
                    <a:pt x="2020" y="1168150"/>
                  </a:lnTo>
                  <a:lnTo>
                    <a:pt x="2059" y="1117361"/>
                  </a:lnTo>
                  <a:lnTo>
                    <a:pt x="2098" y="1066571"/>
                  </a:lnTo>
                  <a:lnTo>
                    <a:pt x="2137" y="1015782"/>
                  </a:lnTo>
                  <a:lnTo>
                    <a:pt x="2176" y="964993"/>
                  </a:lnTo>
                  <a:lnTo>
                    <a:pt x="2215" y="914204"/>
                  </a:lnTo>
                  <a:lnTo>
                    <a:pt x="2253" y="863415"/>
                  </a:lnTo>
                  <a:lnTo>
                    <a:pt x="2292" y="812626"/>
                  </a:lnTo>
                  <a:lnTo>
                    <a:pt x="2331" y="761837"/>
                  </a:lnTo>
                  <a:lnTo>
                    <a:pt x="2370" y="711047"/>
                  </a:lnTo>
                  <a:lnTo>
                    <a:pt x="2409" y="660258"/>
                  </a:lnTo>
                  <a:lnTo>
                    <a:pt x="2448" y="609469"/>
                  </a:lnTo>
                  <a:lnTo>
                    <a:pt x="2487" y="558680"/>
                  </a:lnTo>
                  <a:lnTo>
                    <a:pt x="2525" y="507891"/>
                  </a:lnTo>
                  <a:lnTo>
                    <a:pt x="2564" y="457102"/>
                  </a:lnTo>
                  <a:lnTo>
                    <a:pt x="2603" y="406313"/>
                  </a:lnTo>
                  <a:lnTo>
                    <a:pt x="2642" y="355523"/>
                  </a:lnTo>
                  <a:lnTo>
                    <a:pt x="2681" y="304734"/>
                  </a:lnTo>
                  <a:lnTo>
                    <a:pt x="2720" y="253945"/>
                  </a:lnTo>
                  <a:lnTo>
                    <a:pt x="2759" y="203156"/>
                  </a:lnTo>
                  <a:lnTo>
                    <a:pt x="2798" y="152367"/>
                  </a:lnTo>
                  <a:lnTo>
                    <a:pt x="2836" y="101578"/>
                  </a:lnTo>
                  <a:lnTo>
                    <a:pt x="2875" y="50789"/>
                  </a:lnTo>
                  <a:lnTo>
                    <a:pt x="2914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3173" y="0"/>
                  </a:moveTo>
                  <a:lnTo>
                    <a:pt x="2694" y="182696"/>
                  </a:lnTo>
                  <a:lnTo>
                    <a:pt x="1166" y="286475"/>
                  </a:lnTo>
                  <a:lnTo>
                    <a:pt x="0" y="502297"/>
                  </a:lnTo>
                  <a:lnTo>
                    <a:pt x="270573" y="504284"/>
                  </a:lnTo>
                  <a:lnTo>
                    <a:pt x="4868886" y="507544"/>
                  </a:lnTo>
                  <a:lnTo>
                    <a:pt x="4871587" y="410929"/>
                  </a:lnTo>
                  <a:lnTo>
                    <a:pt x="4643980" y="405260"/>
                  </a:lnTo>
                  <a:lnTo>
                    <a:pt x="4357741" y="396740"/>
                  </a:lnTo>
                  <a:lnTo>
                    <a:pt x="4070740" y="386712"/>
                  </a:lnTo>
                  <a:lnTo>
                    <a:pt x="3784223" y="375266"/>
                  </a:lnTo>
                  <a:lnTo>
                    <a:pt x="3499435" y="362491"/>
                  </a:lnTo>
                  <a:lnTo>
                    <a:pt x="3217621" y="348479"/>
                  </a:lnTo>
                  <a:lnTo>
                    <a:pt x="2940026" y="333319"/>
                  </a:lnTo>
                  <a:lnTo>
                    <a:pt x="2667895" y="317102"/>
                  </a:lnTo>
                  <a:lnTo>
                    <a:pt x="2402473" y="299918"/>
                  </a:lnTo>
                  <a:lnTo>
                    <a:pt x="2145005" y="281857"/>
                  </a:lnTo>
                  <a:lnTo>
                    <a:pt x="1896735" y="263010"/>
                  </a:lnTo>
                  <a:lnTo>
                    <a:pt x="1658910" y="243466"/>
                  </a:lnTo>
                  <a:lnTo>
                    <a:pt x="1477006" y="227390"/>
                  </a:lnTo>
                  <a:lnTo>
                    <a:pt x="1303220" y="210973"/>
                  </a:lnTo>
                  <a:lnTo>
                    <a:pt x="1138189" y="194260"/>
                  </a:lnTo>
                  <a:lnTo>
                    <a:pt x="982552" y="177298"/>
                  </a:lnTo>
                  <a:lnTo>
                    <a:pt x="872372" y="164441"/>
                  </a:lnTo>
                  <a:lnTo>
                    <a:pt x="768103" y="151489"/>
                  </a:lnTo>
                  <a:lnTo>
                    <a:pt x="682270" y="135655"/>
                  </a:lnTo>
                  <a:lnTo>
                    <a:pt x="530576" y="108422"/>
                  </a:lnTo>
                  <a:lnTo>
                    <a:pt x="346663" y="76186"/>
                  </a:lnTo>
                  <a:lnTo>
                    <a:pt x="248239" y="58518"/>
                  </a:lnTo>
                  <a:lnTo>
                    <a:pt x="205022" y="50336"/>
                  </a:lnTo>
                  <a:lnTo>
                    <a:pt x="165240" y="42369"/>
                  </a:lnTo>
                  <a:lnTo>
                    <a:pt x="94306" y="26423"/>
                  </a:lnTo>
                  <a:lnTo>
                    <a:pt x="32075" y="9361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4868887" y="507544"/>
                  </a:moveTo>
                  <a:lnTo>
                    <a:pt x="4817972" y="507470"/>
                  </a:lnTo>
                  <a:lnTo>
                    <a:pt x="4779653" y="507457"/>
                  </a:lnTo>
                  <a:lnTo>
                    <a:pt x="4731446" y="507447"/>
                  </a:lnTo>
                  <a:lnTo>
                    <a:pt x="4673823" y="507441"/>
                  </a:lnTo>
                  <a:lnTo>
                    <a:pt x="4607257" y="507438"/>
                  </a:lnTo>
                  <a:lnTo>
                    <a:pt x="4532218" y="507437"/>
                  </a:lnTo>
                  <a:lnTo>
                    <a:pt x="4491669" y="507437"/>
                  </a:lnTo>
                  <a:lnTo>
                    <a:pt x="4449179" y="507438"/>
                  </a:lnTo>
                  <a:lnTo>
                    <a:pt x="4404806" y="507439"/>
                  </a:lnTo>
                  <a:lnTo>
                    <a:pt x="4358611" y="507440"/>
                  </a:lnTo>
                  <a:lnTo>
                    <a:pt x="4310651" y="507441"/>
                  </a:lnTo>
                  <a:lnTo>
                    <a:pt x="4260987" y="507443"/>
                  </a:lnTo>
                  <a:lnTo>
                    <a:pt x="4209676" y="507444"/>
                  </a:lnTo>
                  <a:lnTo>
                    <a:pt x="4156778" y="507445"/>
                  </a:lnTo>
                  <a:lnTo>
                    <a:pt x="4102351" y="507446"/>
                  </a:lnTo>
                  <a:lnTo>
                    <a:pt x="4046455" y="507447"/>
                  </a:lnTo>
                  <a:lnTo>
                    <a:pt x="3989149" y="507448"/>
                  </a:lnTo>
                  <a:lnTo>
                    <a:pt x="3930492" y="507448"/>
                  </a:lnTo>
                  <a:lnTo>
                    <a:pt x="3870542" y="507447"/>
                  </a:lnTo>
                  <a:lnTo>
                    <a:pt x="3809359" y="507446"/>
                  </a:lnTo>
                  <a:lnTo>
                    <a:pt x="3747001" y="507445"/>
                  </a:lnTo>
                  <a:lnTo>
                    <a:pt x="3683528" y="507442"/>
                  </a:lnTo>
                  <a:lnTo>
                    <a:pt x="3618999" y="507439"/>
                  </a:lnTo>
                  <a:lnTo>
                    <a:pt x="3553472" y="507435"/>
                  </a:lnTo>
                  <a:lnTo>
                    <a:pt x="3487007" y="507430"/>
                  </a:lnTo>
                  <a:lnTo>
                    <a:pt x="3419662" y="507424"/>
                  </a:lnTo>
                  <a:lnTo>
                    <a:pt x="3351497" y="507417"/>
                  </a:lnTo>
                  <a:lnTo>
                    <a:pt x="3282570" y="507409"/>
                  </a:lnTo>
                  <a:lnTo>
                    <a:pt x="3212940" y="507400"/>
                  </a:lnTo>
                  <a:lnTo>
                    <a:pt x="3142667" y="507389"/>
                  </a:lnTo>
                  <a:lnTo>
                    <a:pt x="3071810" y="507377"/>
                  </a:lnTo>
                  <a:lnTo>
                    <a:pt x="3000426" y="507363"/>
                  </a:lnTo>
                  <a:lnTo>
                    <a:pt x="2928576" y="507348"/>
                  </a:lnTo>
                  <a:lnTo>
                    <a:pt x="2856318" y="507331"/>
                  </a:lnTo>
                  <a:lnTo>
                    <a:pt x="2783712" y="507312"/>
                  </a:lnTo>
                  <a:lnTo>
                    <a:pt x="2710816" y="507292"/>
                  </a:lnTo>
                  <a:lnTo>
                    <a:pt x="2637689" y="507270"/>
                  </a:lnTo>
                  <a:lnTo>
                    <a:pt x="2564390" y="507245"/>
                  </a:lnTo>
                  <a:lnTo>
                    <a:pt x="2490979" y="507219"/>
                  </a:lnTo>
                  <a:lnTo>
                    <a:pt x="2417513" y="507191"/>
                  </a:lnTo>
                  <a:lnTo>
                    <a:pt x="2344053" y="507160"/>
                  </a:lnTo>
                  <a:lnTo>
                    <a:pt x="2270657" y="507128"/>
                  </a:lnTo>
                  <a:lnTo>
                    <a:pt x="2197384" y="507093"/>
                  </a:lnTo>
                  <a:lnTo>
                    <a:pt x="2124293" y="507055"/>
                  </a:lnTo>
                  <a:lnTo>
                    <a:pt x="2051444" y="507015"/>
                  </a:lnTo>
                  <a:lnTo>
                    <a:pt x="1978894" y="506973"/>
                  </a:lnTo>
                  <a:lnTo>
                    <a:pt x="1906703" y="506928"/>
                  </a:lnTo>
                  <a:lnTo>
                    <a:pt x="1834930" y="506880"/>
                  </a:lnTo>
                  <a:lnTo>
                    <a:pt x="1763635" y="506829"/>
                  </a:lnTo>
                  <a:lnTo>
                    <a:pt x="1692875" y="506776"/>
                  </a:lnTo>
                  <a:lnTo>
                    <a:pt x="1622710" y="506719"/>
                  </a:lnTo>
                  <a:lnTo>
                    <a:pt x="1553199" y="506660"/>
                  </a:lnTo>
                  <a:lnTo>
                    <a:pt x="1484401" y="506597"/>
                  </a:lnTo>
                  <a:lnTo>
                    <a:pt x="1416375" y="506532"/>
                  </a:lnTo>
                  <a:lnTo>
                    <a:pt x="1349179" y="506463"/>
                  </a:lnTo>
                  <a:lnTo>
                    <a:pt x="1282874" y="506390"/>
                  </a:lnTo>
                  <a:lnTo>
                    <a:pt x="1217517" y="506315"/>
                  </a:lnTo>
                  <a:lnTo>
                    <a:pt x="1153168" y="506236"/>
                  </a:lnTo>
                  <a:lnTo>
                    <a:pt x="1089886" y="506153"/>
                  </a:lnTo>
                  <a:lnTo>
                    <a:pt x="1027729" y="506067"/>
                  </a:lnTo>
                  <a:lnTo>
                    <a:pt x="966757" y="505977"/>
                  </a:lnTo>
                  <a:lnTo>
                    <a:pt x="907029" y="505883"/>
                  </a:lnTo>
                  <a:lnTo>
                    <a:pt x="848604" y="505785"/>
                  </a:lnTo>
                  <a:lnTo>
                    <a:pt x="791540" y="505684"/>
                  </a:lnTo>
                  <a:lnTo>
                    <a:pt x="735897" y="505578"/>
                  </a:lnTo>
                  <a:lnTo>
                    <a:pt x="681733" y="505468"/>
                  </a:lnTo>
                  <a:lnTo>
                    <a:pt x="629108" y="505354"/>
                  </a:lnTo>
                  <a:lnTo>
                    <a:pt x="578081" y="505236"/>
                  </a:lnTo>
                  <a:lnTo>
                    <a:pt x="528709" y="505114"/>
                  </a:lnTo>
                  <a:lnTo>
                    <a:pt x="481054" y="504987"/>
                  </a:lnTo>
                  <a:lnTo>
                    <a:pt x="435173" y="504856"/>
                  </a:lnTo>
                  <a:lnTo>
                    <a:pt x="391125" y="504720"/>
                  </a:lnTo>
                  <a:lnTo>
                    <a:pt x="348970" y="504579"/>
                  </a:lnTo>
                  <a:lnTo>
                    <a:pt x="308766" y="504434"/>
                  </a:lnTo>
                  <a:lnTo>
                    <a:pt x="270573" y="504284"/>
                  </a:lnTo>
                  <a:lnTo>
                    <a:pt x="200454" y="503969"/>
                  </a:lnTo>
                  <a:lnTo>
                    <a:pt x="139083" y="503635"/>
                  </a:lnTo>
                  <a:lnTo>
                    <a:pt x="86934" y="503279"/>
                  </a:lnTo>
                  <a:lnTo>
                    <a:pt x="44478" y="502903"/>
                  </a:lnTo>
                  <a:lnTo>
                    <a:pt x="0" y="502297"/>
                  </a:lnTo>
                  <a:lnTo>
                    <a:pt x="145" y="446740"/>
                  </a:lnTo>
                  <a:lnTo>
                    <a:pt x="315" y="400545"/>
                  </a:lnTo>
                  <a:lnTo>
                    <a:pt x="715" y="331659"/>
                  </a:lnTo>
                  <a:lnTo>
                    <a:pt x="1167" y="286474"/>
                  </a:lnTo>
                  <a:lnTo>
                    <a:pt x="1872" y="243096"/>
                  </a:lnTo>
                  <a:lnTo>
                    <a:pt x="2098" y="230561"/>
                  </a:lnTo>
                  <a:lnTo>
                    <a:pt x="2694" y="182696"/>
                  </a:lnTo>
                  <a:lnTo>
                    <a:pt x="2983" y="130782"/>
                  </a:lnTo>
                  <a:lnTo>
                    <a:pt x="3148" y="52176"/>
                  </a:lnTo>
                  <a:lnTo>
                    <a:pt x="3173" y="0"/>
                  </a:lnTo>
                  <a:lnTo>
                    <a:pt x="32075" y="9361"/>
                  </a:lnTo>
                  <a:lnTo>
                    <a:pt x="94306" y="26422"/>
                  </a:lnTo>
                  <a:lnTo>
                    <a:pt x="165241" y="42369"/>
                  </a:lnTo>
                  <a:lnTo>
                    <a:pt x="205022" y="50335"/>
                  </a:lnTo>
                  <a:lnTo>
                    <a:pt x="248240" y="58517"/>
                  </a:lnTo>
                  <a:lnTo>
                    <a:pt x="295314" y="67079"/>
                  </a:lnTo>
                  <a:lnTo>
                    <a:pt x="346664" y="76186"/>
                  </a:lnTo>
                  <a:lnTo>
                    <a:pt x="402711" y="86002"/>
                  </a:lnTo>
                  <a:lnTo>
                    <a:pt x="463876" y="96692"/>
                  </a:lnTo>
                  <a:lnTo>
                    <a:pt x="530577" y="108421"/>
                  </a:lnTo>
                  <a:lnTo>
                    <a:pt x="603235" y="121354"/>
                  </a:lnTo>
                  <a:lnTo>
                    <a:pt x="682271" y="135655"/>
                  </a:lnTo>
                  <a:lnTo>
                    <a:pt x="768104" y="151489"/>
                  </a:lnTo>
                  <a:lnTo>
                    <a:pt x="802187" y="155815"/>
                  </a:lnTo>
                  <a:lnTo>
                    <a:pt x="872373" y="164441"/>
                  </a:lnTo>
                  <a:lnTo>
                    <a:pt x="945186" y="173024"/>
                  </a:lnTo>
                  <a:lnTo>
                    <a:pt x="1020547" y="181559"/>
                  </a:lnTo>
                  <a:lnTo>
                    <a:pt x="1059157" y="185807"/>
                  </a:lnTo>
                  <a:lnTo>
                    <a:pt x="1098375" y="190041"/>
                  </a:lnTo>
                  <a:lnTo>
                    <a:pt x="1138190" y="194260"/>
                  </a:lnTo>
                  <a:lnTo>
                    <a:pt x="1178592" y="198463"/>
                  </a:lnTo>
                  <a:lnTo>
                    <a:pt x="1219571" y="202650"/>
                  </a:lnTo>
                  <a:lnTo>
                    <a:pt x="1261117" y="206820"/>
                  </a:lnTo>
                  <a:lnTo>
                    <a:pt x="1303220" y="210973"/>
                  </a:lnTo>
                  <a:lnTo>
                    <a:pt x="1345871" y="215107"/>
                  </a:lnTo>
                  <a:lnTo>
                    <a:pt x="1389058" y="219221"/>
                  </a:lnTo>
                  <a:lnTo>
                    <a:pt x="1432774" y="223316"/>
                  </a:lnTo>
                  <a:lnTo>
                    <a:pt x="1477006" y="227390"/>
                  </a:lnTo>
                  <a:lnTo>
                    <a:pt x="1521746" y="231443"/>
                  </a:lnTo>
                  <a:lnTo>
                    <a:pt x="1566983" y="235473"/>
                  </a:lnTo>
                  <a:lnTo>
                    <a:pt x="1612708" y="239481"/>
                  </a:lnTo>
                  <a:lnTo>
                    <a:pt x="1658910" y="243466"/>
                  </a:lnTo>
                  <a:lnTo>
                    <a:pt x="1705580" y="247426"/>
                  </a:lnTo>
                  <a:lnTo>
                    <a:pt x="1752708" y="251361"/>
                  </a:lnTo>
                  <a:lnTo>
                    <a:pt x="1800283" y="255270"/>
                  </a:lnTo>
                  <a:lnTo>
                    <a:pt x="1848295" y="259154"/>
                  </a:lnTo>
                  <a:lnTo>
                    <a:pt x="1896736" y="263009"/>
                  </a:lnTo>
                  <a:lnTo>
                    <a:pt x="1945594" y="266838"/>
                  </a:lnTo>
                  <a:lnTo>
                    <a:pt x="1994860" y="270637"/>
                  </a:lnTo>
                  <a:lnTo>
                    <a:pt x="2044524" y="274407"/>
                  </a:lnTo>
                  <a:lnTo>
                    <a:pt x="2094576" y="278147"/>
                  </a:lnTo>
                  <a:lnTo>
                    <a:pt x="2145005" y="281857"/>
                  </a:lnTo>
                  <a:lnTo>
                    <a:pt x="2195803" y="285535"/>
                  </a:lnTo>
                  <a:lnTo>
                    <a:pt x="2246958" y="289181"/>
                  </a:lnTo>
                  <a:lnTo>
                    <a:pt x="2298462" y="292794"/>
                  </a:lnTo>
                  <a:lnTo>
                    <a:pt x="2350304" y="296373"/>
                  </a:lnTo>
                  <a:lnTo>
                    <a:pt x="2402474" y="299918"/>
                  </a:lnTo>
                  <a:lnTo>
                    <a:pt x="2454961" y="303428"/>
                  </a:lnTo>
                  <a:lnTo>
                    <a:pt x="2507758" y="306902"/>
                  </a:lnTo>
                  <a:lnTo>
                    <a:pt x="2560852" y="310339"/>
                  </a:lnTo>
                  <a:lnTo>
                    <a:pt x="2614235" y="313740"/>
                  </a:lnTo>
                  <a:lnTo>
                    <a:pt x="2667896" y="317102"/>
                  </a:lnTo>
                  <a:lnTo>
                    <a:pt x="2721825" y="320426"/>
                  </a:lnTo>
                  <a:lnTo>
                    <a:pt x="2776013" y="323710"/>
                  </a:lnTo>
                  <a:lnTo>
                    <a:pt x="2830449" y="326954"/>
                  </a:lnTo>
                  <a:lnTo>
                    <a:pt x="2885124" y="330157"/>
                  </a:lnTo>
                  <a:lnTo>
                    <a:pt x="2940027" y="333319"/>
                  </a:lnTo>
                  <a:lnTo>
                    <a:pt x="2995148" y="336438"/>
                  </a:lnTo>
                  <a:lnTo>
                    <a:pt x="3050479" y="339515"/>
                  </a:lnTo>
                  <a:lnTo>
                    <a:pt x="3106008" y="342547"/>
                  </a:lnTo>
                  <a:lnTo>
                    <a:pt x="3161725" y="345536"/>
                  </a:lnTo>
                  <a:lnTo>
                    <a:pt x="3217622" y="348479"/>
                  </a:lnTo>
                  <a:lnTo>
                    <a:pt x="3273687" y="351376"/>
                  </a:lnTo>
                  <a:lnTo>
                    <a:pt x="3329911" y="354226"/>
                  </a:lnTo>
                  <a:lnTo>
                    <a:pt x="3386283" y="357030"/>
                  </a:lnTo>
                  <a:lnTo>
                    <a:pt x="3442795" y="359785"/>
                  </a:lnTo>
                  <a:lnTo>
                    <a:pt x="3499436" y="362491"/>
                  </a:lnTo>
                  <a:lnTo>
                    <a:pt x="3556195" y="365148"/>
                  </a:lnTo>
                  <a:lnTo>
                    <a:pt x="3613064" y="367754"/>
                  </a:lnTo>
                  <a:lnTo>
                    <a:pt x="3670031" y="370310"/>
                  </a:lnTo>
                  <a:lnTo>
                    <a:pt x="3727088" y="372814"/>
                  </a:lnTo>
                  <a:lnTo>
                    <a:pt x="3784223" y="375265"/>
                  </a:lnTo>
                  <a:lnTo>
                    <a:pt x="3841428" y="377664"/>
                  </a:lnTo>
                  <a:lnTo>
                    <a:pt x="3898692" y="380008"/>
                  </a:lnTo>
                  <a:lnTo>
                    <a:pt x="3956006" y="382298"/>
                  </a:lnTo>
                  <a:lnTo>
                    <a:pt x="4013358" y="384533"/>
                  </a:lnTo>
                  <a:lnTo>
                    <a:pt x="4070740" y="386712"/>
                  </a:lnTo>
                  <a:lnTo>
                    <a:pt x="4128141" y="388834"/>
                  </a:lnTo>
                  <a:lnTo>
                    <a:pt x="4185552" y="390898"/>
                  </a:lnTo>
                  <a:lnTo>
                    <a:pt x="4242962" y="392905"/>
                  </a:lnTo>
                  <a:lnTo>
                    <a:pt x="4300362" y="394852"/>
                  </a:lnTo>
                  <a:lnTo>
                    <a:pt x="4357741" y="396740"/>
                  </a:lnTo>
                  <a:lnTo>
                    <a:pt x="4415089" y="398567"/>
                  </a:lnTo>
                  <a:lnTo>
                    <a:pt x="4472398" y="400334"/>
                  </a:lnTo>
                  <a:lnTo>
                    <a:pt x="4529656" y="402038"/>
                  </a:lnTo>
                  <a:lnTo>
                    <a:pt x="4586853" y="403681"/>
                  </a:lnTo>
                  <a:lnTo>
                    <a:pt x="4643980" y="405259"/>
                  </a:lnTo>
                  <a:lnTo>
                    <a:pt x="4701027" y="406774"/>
                  </a:lnTo>
                  <a:lnTo>
                    <a:pt x="4757984" y="408225"/>
                  </a:lnTo>
                  <a:lnTo>
                    <a:pt x="4814841" y="409610"/>
                  </a:lnTo>
                  <a:lnTo>
                    <a:pt x="4871588" y="410928"/>
                  </a:lnTo>
                  <a:lnTo>
                    <a:pt x="4868887" y="5075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5231" y="1934498"/>
              <a:ext cx="3002280" cy="2588260"/>
            </a:xfrm>
            <a:custGeom>
              <a:avLst/>
              <a:gdLst/>
              <a:ahLst/>
              <a:cxnLst/>
              <a:rect l="l" t="t" r="r" b="b"/>
              <a:pathLst>
                <a:path w="3002279" h="2588260">
                  <a:moveTo>
                    <a:pt x="3002062" y="0"/>
                  </a:moveTo>
                  <a:lnTo>
                    <a:pt x="2909135" y="23461"/>
                  </a:lnTo>
                  <a:lnTo>
                    <a:pt x="2927781" y="45114"/>
                  </a:lnTo>
                  <a:lnTo>
                    <a:pt x="0" y="2566469"/>
                  </a:lnTo>
                  <a:lnTo>
                    <a:pt x="18646" y="2588121"/>
                  </a:lnTo>
                  <a:lnTo>
                    <a:pt x="2946427" y="66766"/>
                  </a:lnTo>
                  <a:lnTo>
                    <a:pt x="2965075" y="88419"/>
                  </a:lnTo>
                  <a:lnTo>
                    <a:pt x="30020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4786" y="2939300"/>
              <a:ext cx="852805" cy="165100"/>
            </a:xfrm>
            <a:custGeom>
              <a:avLst/>
              <a:gdLst/>
              <a:ahLst/>
              <a:cxnLst/>
              <a:rect l="l" t="t" r="r" b="b"/>
              <a:pathLst>
                <a:path w="852804" h="165100">
                  <a:moveTo>
                    <a:pt x="0" y="164911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4911"/>
                  </a:lnTo>
                  <a:lnTo>
                    <a:pt x="0" y="1649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553057" y="2411343"/>
            <a:ext cx="13989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4935" marR="5080" indent="-102870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bottom-up  </a:t>
            </a: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87744" y="2396403"/>
            <a:ext cx="1772920" cy="2760980"/>
            <a:chOff x="5687744" y="2396403"/>
            <a:chExt cx="1772920" cy="2760980"/>
          </a:xfrm>
        </p:grpSpPr>
        <p:sp>
          <p:nvSpPr>
            <p:cNvPr id="12" name="object 12"/>
            <p:cNvSpPr/>
            <p:nvPr/>
          </p:nvSpPr>
          <p:spPr>
            <a:xfrm>
              <a:off x="5687744" y="2396403"/>
              <a:ext cx="1772920" cy="2760980"/>
            </a:xfrm>
            <a:custGeom>
              <a:avLst/>
              <a:gdLst/>
              <a:ahLst/>
              <a:cxnLst/>
              <a:rect l="l" t="t" r="r" b="b"/>
              <a:pathLst>
                <a:path w="1772920" h="2760979">
                  <a:moveTo>
                    <a:pt x="64319" y="0"/>
                  </a:moveTo>
                  <a:lnTo>
                    <a:pt x="0" y="40858"/>
                  </a:lnTo>
                  <a:lnTo>
                    <a:pt x="1617966" y="2587852"/>
                  </a:lnTo>
                  <a:lnTo>
                    <a:pt x="1553646" y="2628710"/>
                  </a:lnTo>
                  <a:lnTo>
                    <a:pt x="1772702" y="2760381"/>
                  </a:lnTo>
                  <a:lnTo>
                    <a:pt x="1746605" y="2506134"/>
                  </a:lnTo>
                  <a:lnTo>
                    <a:pt x="1682286" y="2546993"/>
                  </a:lnTo>
                  <a:lnTo>
                    <a:pt x="6431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751" y="3381094"/>
              <a:ext cx="852492" cy="1664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65751" y="338109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139758" y="2983909"/>
            <a:ext cx="1263650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47625" marR="5080" indent="-34925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top-down 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76200"/>
            <a:ext cx="12192000" cy="6858000"/>
            <a:chOff x="0" y="0"/>
            <a:chExt cx="12192000" cy="685800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08612" y="434536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575876" y="4226230"/>
            <a:ext cx="25400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fa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17166" y="4180342"/>
            <a:ext cx="1157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ili</a:t>
            </a: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ri</a:t>
            </a: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4033" y="1264030"/>
            <a:ext cx="1614805" cy="3201035"/>
            <a:chOff x="4994033" y="1264030"/>
            <a:chExt cx="1614805" cy="3201035"/>
          </a:xfrm>
        </p:grpSpPr>
        <p:sp>
          <p:nvSpPr>
            <p:cNvPr id="22" name="object 22"/>
            <p:cNvSpPr/>
            <p:nvPr/>
          </p:nvSpPr>
          <p:spPr>
            <a:xfrm>
              <a:off x="5300102" y="2418984"/>
              <a:ext cx="1308735" cy="2045970"/>
            </a:xfrm>
            <a:custGeom>
              <a:avLst/>
              <a:gdLst/>
              <a:ahLst/>
              <a:cxnLst/>
              <a:rect l="l" t="t" r="r" b="b"/>
              <a:pathLst>
                <a:path w="1308734" h="2045970">
                  <a:moveTo>
                    <a:pt x="1124619" y="1968122"/>
                  </a:moveTo>
                  <a:lnTo>
                    <a:pt x="1115791" y="1995299"/>
                  </a:lnTo>
                  <a:lnTo>
                    <a:pt x="1123198" y="1997706"/>
                  </a:lnTo>
                  <a:lnTo>
                    <a:pt x="1184822" y="2012152"/>
                  </a:lnTo>
                  <a:lnTo>
                    <a:pt x="1222002" y="2016734"/>
                  </a:lnTo>
                  <a:lnTo>
                    <a:pt x="1219804" y="2045887"/>
                  </a:lnTo>
                  <a:lnTo>
                    <a:pt x="1308510" y="2009594"/>
                  </a:lnTo>
                  <a:lnTo>
                    <a:pt x="1272745" y="1988207"/>
                  </a:lnTo>
                  <a:lnTo>
                    <a:pt x="1224154" y="1988207"/>
                  </a:lnTo>
                  <a:lnTo>
                    <a:pt x="1189845" y="1983980"/>
                  </a:lnTo>
                  <a:lnTo>
                    <a:pt x="1130888" y="1970158"/>
                  </a:lnTo>
                  <a:lnTo>
                    <a:pt x="1124619" y="1968122"/>
                  </a:lnTo>
                  <a:close/>
                </a:path>
                <a:path w="1308734" h="2045970">
                  <a:moveTo>
                    <a:pt x="1226252" y="1960405"/>
                  </a:moveTo>
                  <a:lnTo>
                    <a:pt x="1224154" y="1988207"/>
                  </a:lnTo>
                  <a:lnTo>
                    <a:pt x="1272745" y="1988207"/>
                  </a:lnTo>
                  <a:lnTo>
                    <a:pt x="1226252" y="1960405"/>
                  </a:lnTo>
                  <a:close/>
                </a:path>
                <a:path w="1308734" h="2045970">
                  <a:moveTo>
                    <a:pt x="944032" y="1890858"/>
                  </a:moveTo>
                  <a:lnTo>
                    <a:pt x="929495" y="1915459"/>
                  </a:lnTo>
                  <a:lnTo>
                    <a:pt x="941924" y="1922804"/>
                  </a:lnTo>
                  <a:lnTo>
                    <a:pt x="1001695" y="1952844"/>
                  </a:lnTo>
                  <a:lnTo>
                    <a:pt x="1034020" y="1966227"/>
                  </a:lnTo>
                  <a:lnTo>
                    <a:pt x="1044950" y="1939825"/>
                  </a:lnTo>
                  <a:lnTo>
                    <a:pt x="1013593" y="1926842"/>
                  </a:lnTo>
                  <a:lnTo>
                    <a:pt x="955624" y="1897708"/>
                  </a:lnTo>
                  <a:lnTo>
                    <a:pt x="944032" y="1890858"/>
                  </a:lnTo>
                  <a:close/>
                </a:path>
                <a:path w="1308734" h="2045970">
                  <a:moveTo>
                    <a:pt x="781707" y="1778817"/>
                  </a:moveTo>
                  <a:lnTo>
                    <a:pt x="763066" y="1800475"/>
                  </a:lnTo>
                  <a:lnTo>
                    <a:pt x="767881" y="1804620"/>
                  </a:lnTo>
                  <a:lnTo>
                    <a:pt x="824906" y="1848498"/>
                  </a:lnTo>
                  <a:lnTo>
                    <a:pt x="856019" y="1869647"/>
                  </a:lnTo>
                  <a:lnTo>
                    <a:pt x="872082" y="1846013"/>
                  </a:lnTo>
                  <a:lnTo>
                    <a:pt x="841665" y="1825339"/>
                  </a:lnTo>
                  <a:lnTo>
                    <a:pt x="785929" y="1782452"/>
                  </a:lnTo>
                  <a:lnTo>
                    <a:pt x="781707" y="1778817"/>
                  </a:lnTo>
                  <a:close/>
                </a:path>
                <a:path w="1308734" h="2045970">
                  <a:moveTo>
                    <a:pt x="637712" y="1642264"/>
                  </a:moveTo>
                  <a:lnTo>
                    <a:pt x="617010" y="1661961"/>
                  </a:lnTo>
                  <a:lnTo>
                    <a:pt x="657346" y="1704357"/>
                  </a:lnTo>
                  <a:lnTo>
                    <a:pt x="698197" y="1743345"/>
                  </a:lnTo>
                  <a:lnTo>
                    <a:pt x="717925" y="1722674"/>
                  </a:lnTo>
                  <a:lnTo>
                    <a:pt x="677574" y="1684162"/>
                  </a:lnTo>
                  <a:lnTo>
                    <a:pt x="637712" y="1642264"/>
                  </a:lnTo>
                  <a:close/>
                </a:path>
                <a:path w="1308734" h="2045970">
                  <a:moveTo>
                    <a:pt x="511312" y="1489797"/>
                  </a:moveTo>
                  <a:lnTo>
                    <a:pt x="488236" y="1506649"/>
                  </a:lnTo>
                  <a:lnTo>
                    <a:pt x="501999" y="1525496"/>
                  </a:lnTo>
                  <a:lnTo>
                    <a:pt x="552237" y="1588665"/>
                  </a:lnTo>
                  <a:lnTo>
                    <a:pt x="559748" y="1597315"/>
                  </a:lnTo>
                  <a:lnTo>
                    <a:pt x="581324" y="1578580"/>
                  </a:lnTo>
                  <a:lnTo>
                    <a:pt x="574219" y="1570396"/>
                  </a:lnTo>
                  <a:lnTo>
                    <a:pt x="524729" y="1508169"/>
                  </a:lnTo>
                  <a:lnTo>
                    <a:pt x="511312" y="1489797"/>
                  </a:lnTo>
                  <a:close/>
                </a:path>
                <a:path w="1308734" h="2045970">
                  <a:moveTo>
                    <a:pt x="400373" y="1324790"/>
                  </a:moveTo>
                  <a:lnTo>
                    <a:pt x="376064" y="1339809"/>
                  </a:lnTo>
                  <a:lnTo>
                    <a:pt x="406717" y="1389425"/>
                  </a:lnTo>
                  <a:lnTo>
                    <a:pt x="438227" y="1436348"/>
                  </a:lnTo>
                  <a:lnTo>
                    <a:pt x="461949" y="1420417"/>
                  </a:lnTo>
                  <a:lnTo>
                    <a:pt x="430742" y="1373943"/>
                  </a:lnTo>
                  <a:lnTo>
                    <a:pt x="400373" y="1324790"/>
                  </a:lnTo>
                  <a:close/>
                </a:path>
                <a:path w="1308734" h="2045970">
                  <a:moveTo>
                    <a:pt x="303982" y="1150778"/>
                  </a:moveTo>
                  <a:lnTo>
                    <a:pt x="278646" y="1163995"/>
                  </a:lnTo>
                  <a:lnTo>
                    <a:pt x="319130" y="1241598"/>
                  </a:lnTo>
                  <a:lnTo>
                    <a:pt x="332607" y="1265321"/>
                  </a:lnTo>
                  <a:lnTo>
                    <a:pt x="357452" y="1251206"/>
                  </a:lnTo>
                  <a:lnTo>
                    <a:pt x="344228" y="1227928"/>
                  </a:lnTo>
                  <a:lnTo>
                    <a:pt x="303982" y="1150778"/>
                  </a:lnTo>
                  <a:close/>
                </a:path>
                <a:path w="1308734" h="2045970">
                  <a:moveTo>
                    <a:pt x="222558" y="969758"/>
                  </a:moveTo>
                  <a:lnTo>
                    <a:pt x="195991" y="980277"/>
                  </a:lnTo>
                  <a:lnTo>
                    <a:pt x="204202" y="1001013"/>
                  </a:lnTo>
                  <a:lnTo>
                    <a:pt x="240162" y="1083478"/>
                  </a:lnTo>
                  <a:lnTo>
                    <a:pt x="241462" y="1086199"/>
                  </a:lnTo>
                  <a:lnTo>
                    <a:pt x="267244" y="1073880"/>
                  </a:lnTo>
                  <a:lnTo>
                    <a:pt x="266157" y="1071604"/>
                  </a:lnTo>
                  <a:lnTo>
                    <a:pt x="230590" y="990039"/>
                  </a:lnTo>
                  <a:lnTo>
                    <a:pt x="222558" y="969758"/>
                  </a:lnTo>
                  <a:close/>
                </a:path>
                <a:path w="1308734" h="2045970">
                  <a:moveTo>
                    <a:pt x="154743" y="782678"/>
                  </a:moveTo>
                  <a:lnTo>
                    <a:pt x="127520" y="791367"/>
                  </a:lnTo>
                  <a:lnTo>
                    <a:pt x="139913" y="830187"/>
                  </a:lnTo>
                  <a:lnTo>
                    <a:pt x="164814" y="899910"/>
                  </a:lnTo>
                  <a:lnTo>
                    <a:pt x="191724" y="890300"/>
                  </a:lnTo>
                  <a:lnTo>
                    <a:pt x="166987" y="821034"/>
                  </a:lnTo>
                  <a:lnTo>
                    <a:pt x="154743" y="782678"/>
                  </a:lnTo>
                  <a:close/>
                </a:path>
                <a:path w="1308734" h="2045970">
                  <a:moveTo>
                    <a:pt x="100907" y="591116"/>
                  </a:moveTo>
                  <a:lnTo>
                    <a:pt x="73154" y="597921"/>
                  </a:lnTo>
                  <a:lnTo>
                    <a:pt x="86588" y="652713"/>
                  </a:lnTo>
                  <a:lnTo>
                    <a:pt x="102433" y="708898"/>
                  </a:lnTo>
                  <a:lnTo>
                    <a:pt x="129934" y="701142"/>
                  </a:lnTo>
                  <a:lnTo>
                    <a:pt x="114225" y="645431"/>
                  </a:lnTo>
                  <a:lnTo>
                    <a:pt x="100907" y="591116"/>
                  </a:lnTo>
                  <a:close/>
                </a:path>
                <a:path w="1308734" h="2045970">
                  <a:moveTo>
                    <a:pt x="61464" y="396107"/>
                  </a:moveTo>
                  <a:lnTo>
                    <a:pt x="33301" y="400945"/>
                  </a:lnTo>
                  <a:lnTo>
                    <a:pt x="45173" y="470052"/>
                  </a:lnTo>
                  <a:lnTo>
                    <a:pt x="54295" y="513798"/>
                  </a:lnTo>
                  <a:lnTo>
                    <a:pt x="82268" y="507965"/>
                  </a:lnTo>
                  <a:lnTo>
                    <a:pt x="73249" y="464715"/>
                  </a:lnTo>
                  <a:lnTo>
                    <a:pt x="61464" y="396107"/>
                  </a:lnTo>
                  <a:close/>
                </a:path>
                <a:path w="1308734" h="2045970">
                  <a:moveTo>
                    <a:pt x="37063" y="198690"/>
                  </a:moveTo>
                  <a:lnTo>
                    <a:pt x="8623" y="201456"/>
                  </a:lnTo>
                  <a:lnTo>
                    <a:pt x="16619" y="283662"/>
                  </a:lnTo>
                  <a:lnTo>
                    <a:pt x="20924" y="315607"/>
                  </a:lnTo>
                  <a:lnTo>
                    <a:pt x="49242" y="311791"/>
                  </a:lnTo>
                  <a:lnTo>
                    <a:pt x="45008" y="280370"/>
                  </a:lnTo>
                  <a:lnTo>
                    <a:pt x="37063" y="198690"/>
                  </a:lnTo>
                  <a:close/>
                </a:path>
                <a:path w="1308734" h="2045970">
                  <a:moveTo>
                    <a:pt x="28568" y="0"/>
                  </a:moveTo>
                  <a:lnTo>
                    <a:pt x="0" y="570"/>
                  </a:lnTo>
                  <a:lnTo>
                    <a:pt x="1880" y="95004"/>
                  </a:lnTo>
                  <a:lnTo>
                    <a:pt x="3083" y="115373"/>
                  </a:lnTo>
                  <a:lnTo>
                    <a:pt x="31609" y="113689"/>
                  </a:lnTo>
                  <a:lnTo>
                    <a:pt x="30439" y="93877"/>
                  </a:lnTo>
                  <a:lnTo>
                    <a:pt x="2856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4033" y="1264030"/>
              <a:ext cx="640705" cy="115524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317450" y="0"/>
                  </a:moveTo>
                  <a:lnTo>
                    <a:pt x="268411" y="0"/>
                  </a:lnTo>
                  <a:lnTo>
                    <a:pt x="263575" y="558"/>
                  </a:lnTo>
                  <a:lnTo>
                    <a:pt x="236115" y="27458"/>
                  </a:lnTo>
                  <a:lnTo>
                    <a:pt x="234181" y="33709"/>
                  </a:lnTo>
                  <a:lnTo>
                    <a:pt x="169440" y="205383"/>
                  </a:lnTo>
                  <a:lnTo>
                    <a:pt x="168548" y="205383"/>
                  </a:lnTo>
                  <a:lnTo>
                    <a:pt x="106041" y="33263"/>
                  </a:lnTo>
                  <a:lnTo>
                    <a:pt x="104254" y="27012"/>
                  </a:lnTo>
                  <a:lnTo>
                    <a:pt x="102171" y="21766"/>
                  </a:lnTo>
                  <a:lnTo>
                    <a:pt x="67345" y="0"/>
                  </a:lnTo>
                  <a:lnTo>
                    <a:pt x="22101" y="0"/>
                  </a:lnTo>
                  <a:lnTo>
                    <a:pt x="15403" y="0"/>
                  </a:lnTo>
                  <a:lnTo>
                    <a:pt x="10046" y="2009"/>
                  </a:lnTo>
                  <a:lnTo>
                    <a:pt x="2010" y="10045"/>
                  </a:lnTo>
                  <a:lnTo>
                    <a:pt x="0" y="15850"/>
                  </a:lnTo>
                  <a:lnTo>
                    <a:pt x="0" y="282327"/>
                  </a:lnTo>
                  <a:lnTo>
                    <a:pt x="22325" y="290215"/>
                  </a:lnTo>
                  <a:lnTo>
                    <a:pt x="37691" y="289991"/>
                  </a:lnTo>
                  <a:lnTo>
                    <a:pt x="55587" y="282327"/>
                  </a:lnTo>
                  <a:lnTo>
                    <a:pt x="55587" y="45764"/>
                  </a:lnTo>
                  <a:lnTo>
                    <a:pt x="56034" y="45764"/>
                  </a:lnTo>
                  <a:lnTo>
                    <a:pt x="137294" y="282252"/>
                  </a:lnTo>
                  <a:lnTo>
                    <a:pt x="161702" y="290215"/>
                  </a:lnTo>
                  <a:lnTo>
                    <a:pt x="171822" y="290215"/>
                  </a:lnTo>
                  <a:lnTo>
                    <a:pt x="280616" y="45764"/>
                  </a:lnTo>
                  <a:lnTo>
                    <a:pt x="281062" y="45764"/>
                  </a:lnTo>
                  <a:lnTo>
                    <a:pt x="281062" y="282327"/>
                  </a:lnTo>
                  <a:lnTo>
                    <a:pt x="281509" y="283665"/>
                  </a:lnTo>
                  <a:lnTo>
                    <a:pt x="303386" y="290215"/>
                  </a:lnTo>
                  <a:lnTo>
                    <a:pt x="318790" y="289991"/>
                  </a:lnTo>
                  <a:lnTo>
                    <a:pt x="336650" y="282327"/>
                  </a:lnTo>
                  <a:lnTo>
                    <a:pt x="336650" y="19719"/>
                  </a:lnTo>
                  <a:lnTo>
                    <a:pt x="320911" y="520"/>
                  </a:lnTo>
                  <a:lnTo>
                    <a:pt x="317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22100" y="0"/>
                  </a:moveTo>
                  <a:lnTo>
                    <a:pt x="60498" y="0"/>
                  </a:lnTo>
                  <a:lnTo>
                    <a:pt x="67344" y="0"/>
                  </a:lnTo>
                  <a:lnTo>
                    <a:pt x="73223" y="558"/>
                  </a:lnTo>
                  <a:lnTo>
                    <a:pt x="78134" y="1674"/>
                  </a:lnTo>
                  <a:lnTo>
                    <a:pt x="83046" y="2790"/>
                  </a:lnTo>
                  <a:lnTo>
                    <a:pt x="87287" y="4650"/>
                  </a:lnTo>
                  <a:lnTo>
                    <a:pt x="90859" y="7255"/>
                  </a:lnTo>
                  <a:lnTo>
                    <a:pt x="94431" y="9859"/>
                  </a:lnTo>
                  <a:lnTo>
                    <a:pt x="97407" y="13282"/>
                  </a:lnTo>
                  <a:lnTo>
                    <a:pt x="99789" y="17524"/>
                  </a:lnTo>
                  <a:lnTo>
                    <a:pt x="102170" y="21766"/>
                  </a:lnTo>
                  <a:lnTo>
                    <a:pt x="104254" y="27012"/>
                  </a:lnTo>
                  <a:lnTo>
                    <a:pt x="106040" y="33263"/>
                  </a:lnTo>
                  <a:lnTo>
                    <a:pt x="168547" y="205382"/>
                  </a:lnTo>
                  <a:lnTo>
                    <a:pt x="169440" y="205382"/>
                  </a:lnTo>
                  <a:lnTo>
                    <a:pt x="234181" y="33709"/>
                  </a:lnTo>
                  <a:lnTo>
                    <a:pt x="236115" y="27458"/>
                  </a:lnTo>
                  <a:lnTo>
                    <a:pt x="238236" y="22175"/>
                  </a:lnTo>
                  <a:lnTo>
                    <a:pt x="240543" y="17859"/>
                  </a:lnTo>
                  <a:lnTo>
                    <a:pt x="242850" y="13543"/>
                  </a:lnTo>
                  <a:lnTo>
                    <a:pt x="245529" y="10045"/>
                  </a:lnTo>
                  <a:lnTo>
                    <a:pt x="248580" y="7366"/>
                  </a:lnTo>
                  <a:lnTo>
                    <a:pt x="251631" y="4688"/>
                  </a:lnTo>
                  <a:lnTo>
                    <a:pt x="255240" y="2790"/>
                  </a:lnTo>
                  <a:lnTo>
                    <a:pt x="259407" y="1674"/>
                  </a:lnTo>
                  <a:lnTo>
                    <a:pt x="263574" y="558"/>
                  </a:lnTo>
                  <a:lnTo>
                    <a:pt x="268411" y="0"/>
                  </a:lnTo>
                  <a:lnTo>
                    <a:pt x="273918" y="0"/>
                  </a:lnTo>
                  <a:lnTo>
                    <a:pt x="313432" y="0"/>
                  </a:lnTo>
                  <a:lnTo>
                    <a:pt x="317450" y="0"/>
                  </a:lnTo>
                  <a:lnTo>
                    <a:pt x="320910" y="520"/>
                  </a:lnTo>
                  <a:lnTo>
                    <a:pt x="335198" y="13506"/>
                  </a:lnTo>
                  <a:lnTo>
                    <a:pt x="336165" y="16408"/>
                  </a:lnTo>
                  <a:lnTo>
                    <a:pt x="336649" y="19719"/>
                  </a:lnTo>
                  <a:lnTo>
                    <a:pt x="336649" y="23440"/>
                  </a:lnTo>
                  <a:lnTo>
                    <a:pt x="336649" y="280838"/>
                  </a:lnTo>
                  <a:lnTo>
                    <a:pt x="336649" y="282326"/>
                  </a:lnTo>
                  <a:lnTo>
                    <a:pt x="336239" y="283666"/>
                  </a:lnTo>
                  <a:lnTo>
                    <a:pt x="314250" y="290214"/>
                  </a:lnTo>
                  <a:lnTo>
                    <a:pt x="308743" y="290214"/>
                  </a:lnTo>
                  <a:lnTo>
                    <a:pt x="303386" y="290214"/>
                  </a:lnTo>
                  <a:lnTo>
                    <a:pt x="282401" y="284857"/>
                  </a:lnTo>
                  <a:lnTo>
                    <a:pt x="281508" y="283666"/>
                  </a:lnTo>
                  <a:lnTo>
                    <a:pt x="281061" y="282326"/>
                  </a:lnTo>
                  <a:lnTo>
                    <a:pt x="281061" y="280838"/>
                  </a:lnTo>
                  <a:lnTo>
                    <a:pt x="281061" y="45764"/>
                  </a:lnTo>
                  <a:lnTo>
                    <a:pt x="280615" y="45764"/>
                  </a:lnTo>
                  <a:lnTo>
                    <a:pt x="196899" y="280615"/>
                  </a:lnTo>
                  <a:lnTo>
                    <a:pt x="196304" y="282550"/>
                  </a:lnTo>
                  <a:lnTo>
                    <a:pt x="195336" y="284150"/>
                  </a:lnTo>
                  <a:lnTo>
                    <a:pt x="171822" y="290214"/>
                  </a:lnTo>
                  <a:lnTo>
                    <a:pt x="166761" y="290214"/>
                  </a:lnTo>
                  <a:lnTo>
                    <a:pt x="161701" y="290214"/>
                  </a:lnTo>
                  <a:lnTo>
                    <a:pt x="139526" y="284857"/>
                  </a:lnTo>
                  <a:lnTo>
                    <a:pt x="138186" y="283666"/>
                  </a:lnTo>
                  <a:lnTo>
                    <a:pt x="137293" y="282252"/>
                  </a:lnTo>
                  <a:lnTo>
                    <a:pt x="136847" y="280615"/>
                  </a:lnTo>
                  <a:lnTo>
                    <a:pt x="56033" y="45764"/>
                  </a:lnTo>
                  <a:lnTo>
                    <a:pt x="55587" y="45764"/>
                  </a:lnTo>
                  <a:lnTo>
                    <a:pt x="55587" y="280838"/>
                  </a:lnTo>
                  <a:lnTo>
                    <a:pt x="55587" y="282326"/>
                  </a:lnTo>
                  <a:lnTo>
                    <a:pt x="55178" y="283666"/>
                  </a:lnTo>
                  <a:lnTo>
                    <a:pt x="54359" y="284857"/>
                  </a:lnTo>
                  <a:lnTo>
                    <a:pt x="53540" y="286047"/>
                  </a:lnTo>
                  <a:lnTo>
                    <a:pt x="52015" y="287015"/>
                  </a:lnTo>
                  <a:lnTo>
                    <a:pt x="49782" y="287759"/>
                  </a:lnTo>
                  <a:lnTo>
                    <a:pt x="47550" y="288503"/>
                  </a:lnTo>
                  <a:lnTo>
                    <a:pt x="44685" y="289098"/>
                  </a:lnTo>
                  <a:lnTo>
                    <a:pt x="41188" y="289545"/>
                  </a:lnTo>
                  <a:lnTo>
                    <a:pt x="37690" y="289991"/>
                  </a:lnTo>
                  <a:lnTo>
                    <a:pt x="33188" y="290214"/>
                  </a:lnTo>
                  <a:lnTo>
                    <a:pt x="27682" y="290214"/>
                  </a:lnTo>
                  <a:lnTo>
                    <a:pt x="22324" y="290214"/>
                  </a:lnTo>
                  <a:lnTo>
                    <a:pt x="1227" y="284857"/>
                  </a:lnTo>
                  <a:lnTo>
                    <a:pt x="409" y="283666"/>
                  </a:lnTo>
                  <a:lnTo>
                    <a:pt x="0" y="282326"/>
                  </a:lnTo>
                  <a:lnTo>
                    <a:pt x="0" y="280838"/>
                  </a:lnTo>
                  <a:lnTo>
                    <a:pt x="0" y="23440"/>
                  </a:lnTo>
                  <a:lnTo>
                    <a:pt x="0" y="15850"/>
                  </a:lnTo>
                  <a:lnTo>
                    <a:pt x="2009" y="10045"/>
                  </a:lnTo>
                  <a:lnTo>
                    <a:pt x="6027" y="6027"/>
                  </a:lnTo>
                  <a:lnTo>
                    <a:pt x="10045" y="2009"/>
                  </a:lnTo>
                  <a:lnTo>
                    <a:pt x="15403" y="0"/>
                  </a:lnTo>
                  <a:lnTo>
                    <a:pt x="2210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802737" y="549940"/>
            <a:ext cx="110807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60020">
              <a:lnSpc>
                <a:spcPts val="2870"/>
              </a:lnSpc>
              <a:spcBef>
                <a:spcPts val="200"/>
              </a:spcBef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visual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 m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mo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36314" y="2454470"/>
            <a:ext cx="5953125" cy="3262629"/>
            <a:chOff x="5236314" y="2454470"/>
            <a:chExt cx="5953125" cy="3262629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469" y="4965352"/>
              <a:ext cx="3500437" cy="7516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70457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191724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678876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17874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66928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66928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143712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611257" y="4715501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046567" y="4397350"/>
              <a:ext cx="500380" cy="394335"/>
            </a:xfrm>
            <a:custGeom>
              <a:avLst/>
              <a:gdLst/>
              <a:ahLst/>
              <a:cxnLst/>
              <a:rect l="l" t="t" r="r" b="b"/>
              <a:pathLst>
                <a:path w="500379" h="394335">
                  <a:moveTo>
                    <a:pt x="500239" y="303095"/>
                  </a:moveTo>
                  <a:lnTo>
                    <a:pt x="415383" y="315276"/>
                  </a:lnTo>
                  <a:lnTo>
                    <a:pt x="469991" y="394041"/>
                  </a:lnTo>
                  <a:lnTo>
                    <a:pt x="500239" y="303095"/>
                  </a:lnTo>
                  <a:close/>
                </a:path>
                <a:path w="500379" h="394335">
                  <a:moveTo>
                    <a:pt x="375188" y="144826"/>
                  </a:moveTo>
                  <a:lnTo>
                    <a:pt x="354204" y="164222"/>
                  </a:lnTo>
                  <a:lnTo>
                    <a:pt x="378837" y="190873"/>
                  </a:lnTo>
                  <a:lnTo>
                    <a:pt x="401452" y="220990"/>
                  </a:lnTo>
                  <a:lnTo>
                    <a:pt x="420564" y="253088"/>
                  </a:lnTo>
                  <a:lnTo>
                    <a:pt x="445117" y="238469"/>
                  </a:lnTo>
                  <a:lnTo>
                    <a:pt x="425221" y="205055"/>
                  </a:lnTo>
                  <a:lnTo>
                    <a:pt x="400811" y="172548"/>
                  </a:lnTo>
                  <a:lnTo>
                    <a:pt x="375188" y="144826"/>
                  </a:lnTo>
                  <a:close/>
                </a:path>
                <a:path w="500379" h="394335">
                  <a:moveTo>
                    <a:pt x="201626" y="35928"/>
                  </a:moveTo>
                  <a:lnTo>
                    <a:pt x="191249" y="62552"/>
                  </a:lnTo>
                  <a:lnTo>
                    <a:pt x="218575" y="73202"/>
                  </a:lnTo>
                  <a:lnTo>
                    <a:pt x="256171" y="91681"/>
                  </a:lnTo>
                  <a:lnTo>
                    <a:pt x="290922" y="112704"/>
                  </a:lnTo>
                  <a:lnTo>
                    <a:pt x="305713" y="88254"/>
                  </a:lnTo>
                  <a:lnTo>
                    <a:pt x="269896" y="66586"/>
                  </a:lnTo>
                  <a:lnTo>
                    <a:pt x="230087" y="47020"/>
                  </a:lnTo>
                  <a:lnTo>
                    <a:pt x="201626" y="35928"/>
                  </a:lnTo>
                  <a:close/>
                </a:path>
                <a:path w="500379" h="394335">
                  <a:moveTo>
                    <a:pt x="1167" y="0"/>
                  </a:moveTo>
                  <a:lnTo>
                    <a:pt x="0" y="28552"/>
                  </a:lnTo>
                  <a:lnTo>
                    <a:pt x="47409" y="30488"/>
                  </a:lnTo>
                  <a:lnTo>
                    <a:pt x="92850" y="36099"/>
                  </a:lnTo>
                  <a:lnTo>
                    <a:pt x="111174" y="39911"/>
                  </a:lnTo>
                  <a:lnTo>
                    <a:pt x="116994" y="11935"/>
                  </a:lnTo>
                  <a:lnTo>
                    <a:pt x="97519" y="7884"/>
                  </a:lnTo>
                  <a:lnTo>
                    <a:pt x="49747" y="198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36314" y="2454470"/>
              <a:ext cx="1661160" cy="646430"/>
            </a:xfrm>
            <a:custGeom>
              <a:avLst/>
              <a:gdLst/>
              <a:ahLst/>
              <a:cxnLst/>
              <a:rect l="l" t="t" r="r" b="b"/>
              <a:pathLst>
                <a:path w="1661159" h="646430">
                  <a:moveTo>
                    <a:pt x="1660704" y="0"/>
                  </a:moveTo>
                  <a:lnTo>
                    <a:pt x="0" y="0"/>
                  </a:lnTo>
                  <a:lnTo>
                    <a:pt x="0" y="646330"/>
                  </a:lnTo>
                  <a:lnTo>
                    <a:pt x="1660704" y="646330"/>
                  </a:lnTo>
                  <a:lnTo>
                    <a:pt x="1660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236314" y="2454470"/>
            <a:ext cx="1661160" cy="646430"/>
          </a:xfrm>
          <a:prstGeom prst="rect">
            <a:avLst/>
          </a:prstGeom>
          <a:ln w="28575">
            <a:solidFill>
              <a:srgbClr val="4472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90195" marR="282575" indent="255905">
              <a:lnSpc>
                <a:spcPct val="100000"/>
              </a:lnSpc>
              <a:spcBef>
                <a:spcPts val="290"/>
              </a:spcBef>
            </a:pP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direct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em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ddin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80748" y="3972030"/>
            <a:ext cx="1661160" cy="646430"/>
          </a:xfrm>
          <a:prstGeom prst="rect">
            <a:avLst/>
          </a:prstGeom>
          <a:solidFill>
            <a:srgbClr val="FFFFFF"/>
          </a:solidFill>
          <a:ln w="28575">
            <a:solidFill>
              <a:srgbClr val="4472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90195" marR="282575" indent="76200">
              <a:lnSpc>
                <a:spcPct val="100000"/>
              </a:lnSpc>
              <a:spcBef>
                <a:spcPts val="290"/>
              </a:spcBef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enhanced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em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ddin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760845" y="366395"/>
            <a:ext cx="4813300" cy="3077210"/>
            <a:chOff x="6842897" y="128515"/>
            <a:chExt cx="4636135" cy="3260725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7315" y="560670"/>
              <a:ext cx="3893196" cy="131967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43271" y="142802"/>
              <a:ext cx="4121785" cy="2146300"/>
            </a:xfrm>
            <a:custGeom>
              <a:avLst/>
              <a:gdLst/>
              <a:ahLst/>
              <a:cxnLst/>
              <a:rect l="l" t="t" r="r" b="b"/>
              <a:pathLst>
                <a:path w="4121784" h="2146300">
                  <a:moveTo>
                    <a:pt x="0" y="0"/>
                  </a:moveTo>
                  <a:lnTo>
                    <a:pt x="4121286" y="0"/>
                  </a:lnTo>
                  <a:lnTo>
                    <a:pt x="4121286" y="2146102"/>
                  </a:lnTo>
                  <a:lnTo>
                    <a:pt x="0" y="214610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857184" y="2304852"/>
              <a:ext cx="846455" cy="1070610"/>
            </a:xfrm>
            <a:custGeom>
              <a:avLst/>
              <a:gdLst/>
              <a:ahLst/>
              <a:cxnLst/>
              <a:rect l="l" t="t" r="r" b="b"/>
              <a:pathLst>
                <a:path w="846454" h="1070610">
                  <a:moveTo>
                    <a:pt x="0" y="1069982"/>
                  </a:moveTo>
                  <a:lnTo>
                    <a:pt x="846323" y="0"/>
                  </a:lnTo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7399655" y="838200"/>
          <a:ext cx="4089400" cy="118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440"/>
                <a:gridCol w="1321435"/>
                <a:gridCol w="1406525"/>
              </a:tblGrid>
              <a:tr h="1181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955800" y="5698751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09768" y="5698751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44463" y="5719000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8001009" y="432158"/>
            <a:ext cx="193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associative</a:t>
            </a:r>
            <a:r>
              <a:rPr sz="1800" spc="-55" dirty="0"/>
              <a:t> </a:t>
            </a:r>
            <a:r>
              <a:rPr sz="1800" dirty="0"/>
              <a:t>memory</a:t>
            </a:r>
            <a:endParaRPr sz="1800"/>
          </a:p>
        </p:txBody>
      </p:sp>
      <p:sp>
        <p:nvSpPr>
          <p:cNvPr id="53" name="object 53"/>
          <p:cNvSpPr txBox="1"/>
          <p:nvPr/>
        </p:nvSpPr>
        <p:spPr>
          <a:xfrm>
            <a:off x="8678885" y="2111660"/>
            <a:ext cx="161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feature</a:t>
            </a:r>
            <a:r>
              <a:rPr sz="1800" b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selection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01040" y="731838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8" name="组合 5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9" name="椭圆 5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3" name="标题占位符 1"/>
          <p:cNvSpPr txBox="1"/>
          <p:nvPr/>
        </p:nvSpPr>
        <p:spPr>
          <a:xfrm>
            <a:off x="1485265" y="99060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OLTR Model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4865" y="1879859"/>
            <a:ext cx="6577965" cy="3840479"/>
            <a:chOff x="1124865" y="1879859"/>
            <a:chExt cx="6577965" cy="3840479"/>
          </a:xfrm>
        </p:grpSpPr>
        <p:sp>
          <p:nvSpPr>
            <p:cNvPr id="3" name="object 3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0" y="3809187"/>
                  </a:lnTo>
                  <a:lnTo>
                    <a:pt x="1690429" y="3811402"/>
                  </a:lnTo>
                  <a:lnTo>
                    <a:pt x="1690662" y="3750641"/>
                  </a:lnTo>
                  <a:lnTo>
                    <a:pt x="1690588" y="3659762"/>
                  </a:lnTo>
                  <a:lnTo>
                    <a:pt x="1690029" y="3596561"/>
                  </a:lnTo>
                  <a:lnTo>
                    <a:pt x="1689263" y="3545222"/>
                  </a:lnTo>
                  <a:lnTo>
                    <a:pt x="1688888" y="3519058"/>
                  </a:lnTo>
                  <a:lnTo>
                    <a:pt x="1688565" y="3489928"/>
                  </a:lnTo>
                  <a:lnTo>
                    <a:pt x="1688329" y="3455856"/>
                  </a:lnTo>
                  <a:lnTo>
                    <a:pt x="1688256" y="3364978"/>
                  </a:lnTo>
                  <a:lnTo>
                    <a:pt x="1688487" y="3304786"/>
                  </a:lnTo>
                  <a:lnTo>
                    <a:pt x="1682769" y="3304141"/>
                  </a:lnTo>
                  <a:lnTo>
                    <a:pt x="1633835" y="3295991"/>
                  </a:lnTo>
                  <a:lnTo>
                    <a:pt x="1580925" y="3284840"/>
                  </a:lnTo>
                  <a:lnTo>
                    <a:pt x="1514388" y="3268250"/>
                  </a:lnTo>
                  <a:lnTo>
                    <a:pt x="1476708" y="3257685"/>
                  </a:lnTo>
                  <a:lnTo>
                    <a:pt x="1436457" y="3245482"/>
                  </a:lnTo>
                  <a:lnTo>
                    <a:pt x="1393917" y="3231551"/>
                  </a:lnTo>
                  <a:lnTo>
                    <a:pt x="1349364" y="3215797"/>
                  </a:lnTo>
                  <a:lnTo>
                    <a:pt x="1303079" y="3198128"/>
                  </a:lnTo>
                  <a:lnTo>
                    <a:pt x="1255341" y="3178453"/>
                  </a:lnTo>
                  <a:lnTo>
                    <a:pt x="1206428" y="3156678"/>
                  </a:lnTo>
                  <a:lnTo>
                    <a:pt x="1156620" y="3132711"/>
                  </a:lnTo>
                  <a:lnTo>
                    <a:pt x="1106195" y="3106459"/>
                  </a:lnTo>
                  <a:lnTo>
                    <a:pt x="1055433" y="3077831"/>
                  </a:lnTo>
                  <a:lnTo>
                    <a:pt x="1004612" y="3046733"/>
                  </a:lnTo>
                  <a:lnTo>
                    <a:pt x="954011" y="3013073"/>
                  </a:lnTo>
                  <a:lnTo>
                    <a:pt x="903911" y="2976758"/>
                  </a:lnTo>
                  <a:lnTo>
                    <a:pt x="854588" y="2937696"/>
                  </a:lnTo>
                  <a:lnTo>
                    <a:pt x="806324" y="2895795"/>
                  </a:lnTo>
                  <a:lnTo>
                    <a:pt x="759396" y="2850962"/>
                  </a:lnTo>
                  <a:lnTo>
                    <a:pt x="714083" y="2803104"/>
                  </a:lnTo>
                  <a:lnTo>
                    <a:pt x="670665" y="2752130"/>
                  </a:lnTo>
                  <a:lnTo>
                    <a:pt x="629421" y="2697946"/>
                  </a:lnTo>
                  <a:lnTo>
                    <a:pt x="602200" y="2642751"/>
                  </a:lnTo>
                  <a:lnTo>
                    <a:pt x="574730" y="2582195"/>
                  </a:lnTo>
                  <a:lnTo>
                    <a:pt x="547079" y="2516528"/>
                  </a:lnTo>
                  <a:lnTo>
                    <a:pt x="519315" y="2445998"/>
                  </a:lnTo>
                  <a:lnTo>
                    <a:pt x="505413" y="2408988"/>
                  </a:lnTo>
                  <a:lnTo>
                    <a:pt x="491508" y="2370856"/>
                  </a:lnTo>
                  <a:lnTo>
                    <a:pt x="477610" y="2331633"/>
                  </a:lnTo>
                  <a:lnTo>
                    <a:pt x="463727" y="2291351"/>
                  </a:lnTo>
                  <a:lnTo>
                    <a:pt x="449867" y="2250041"/>
                  </a:lnTo>
                  <a:lnTo>
                    <a:pt x="436039" y="2207734"/>
                  </a:lnTo>
                  <a:lnTo>
                    <a:pt x="422252" y="2164461"/>
                  </a:lnTo>
                  <a:lnTo>
                    <a:pt x="408515" y="2120253"/>
                  </a:lnTo>
                  <a:lnTo>
                    <a:pt x="394835" y="2075143"/>
                  </a:lnTo>
                  <a:lnTo>
                    <a:pt x="381222" y="2029160"/>
                  </a:lnTo>
                  <a:lnTo>
                    <a:pt x="367684" y="1982336"/>
                  </a:lnTo>
                  <a:lnTo>
                    <a:pt x="354229" y="1934702"/>
                  </a:lnTo>
                  <a:lnTo>
                    <a:pt x="340868" y="1886290"/>
                  </a:lnTo>
                  <a:lnTo>
                    <a:pt x="327607" y="1837131"/>
                  </a:lnTo>
                  <a:lnTo>
                    <a:pt x="314455" y="1787256"/>
                  </a:lnTo>
                  <a:lnTo>
                    <a:pt x="301422" y="1736696"/>
                  </a:lnTo>
                  <a:lnTo>
                    <a:pt x="288515" y="1685482"/>
                  </a:lnTo>
                  <a:lnTo>
                    <a:pt x="275744" y="1633646"/>
                  </a:lnTo>
                  <a:lnTo>
                    <a:pt x="263117" y="1581219"/>
                  </a:lnTo>
                  <a:lnTo>
                    <a:pt x="250642" y="1528232"/>
                  </a:lnTo>
                  <a:lnTo>
                    <a:pt x="238329" y="1474716"/>
                  </a:lnTo>
                  <a:lnTo>
                    <a:pt x="226185" y="1420703"/>
                  </a:lnTo>
                  <a:lnTo>
                    <a:pt x="214219" y="1366223"/>
                  </a:lnTo>
                  <a:lnTo>
                    <a:pt x="202441" y="1311309"/>
                  </a:lnTo>
                  <a:lnTo>
                    <a:pt x="190858" y="1255990"/>
                  </a:lnTo>
                  <a:lnTo>
                    <a:pt x="179479" y="1200299"/>
                  </a:lnTo>
                  <a:lnTo>
                    <a:pt x="168313" y="1144267"/>
                  </a:lnTo>
                  <a:lnTo>
                    <a:pt x="157368" y="1087924"/>
                  </a:lnTo>
                  <a:lnTo>
                    <a:pt x="146654" y="1031303"/>
                  </a:lnTo>
                  <a:lnTo>
                    <a:pt x="136177" y="974433"/>
                  </a:lnTo>
                  <a:lnTo>
                    <a:pt x="125948" y="917347"/>
                  </a:lnTo>
                  <a:lnTo>
                    <a:pt x="115975" y="860076"/>
                  </a:lnTo>
                  <a:lnTo>
                    <a:pt x="106266" y="802651"/>
                  </a:lnTo>
                  <a:lnTo>
                    <a:pt x="96830" y="745103"/>
                  </a:lnTo>
                  <a:lnTo>
                    <a:pt x="87676" y="687463"/>
                  </a:lnTo>
                  <a:lnTo>
                    <a:pt x="78811" y="629763"/>
                  </a:lnTo>
                  <a:lnTo>
                    <a:pt x="70246" y="572033"/>
                  </a:lnTo>
                  <a:lnTo>
                    <a:pt x="61988" y="514306"/>
                  </a:lnTo>
                  <a:lnTo>
                    <a:pt x="54045" y="456611"/>
                  </a:lnTo>
                  <a:lnTo>
                    <a:pt x="46428" y="398982"/>
                  </a:lnTo>
                  <a:lnTo>
                    <a:pt x="39143" y="341447"/>
                  </a:lnTo>
                  <a:lnTo>
                    <a:pt x="32201" y="284040"/>
                  </a:lnTo>
                  <a:lnTo>
                    <a:pt x="25608" y="226791"/>
                  </a:lnTo>
                  <a:lnTo>
                    <a:pt x="19375" y="169731"/>
                  </a:lnTo>
                  <a:lnTo>
                    <a:pt x="13509" y="112892"/>
                  </a:lnTo>
                  <a:lnTo>
                    <a:pt x="8019" y="56304"/>
                  </a:lnTo>
                  <a:lnTo>
                    <a:pt x="2914" y="0"/>
                  </a:lnTo>
                  <a:close/>
                </a:path>
                <a:path w="1692275" h="3811904">
                  <a:moveTo>
                    <a:pt x="1688489" y="3304217"/>
                  </a:moveTo>
                  <a:lnTo>
                    <a:pt x="1688487" y="3304786"/>
                  </a:lnTo>
                  <a:lnTo>
                    <a:pt x="1689849" y="3304940"/>
                  </a:lnTo>
                  <a:lnTo>
                    <a:pt x="1691849" y="3304934"/>
                  </a:lnTo>
                  <a:lnTo>
                    <a:pt x="1688489" y="3304217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9152" y="1894146"/>
              <a:ext cx="1692275" cy="3811904"/>
            </a:xfrm>
            <a:custGeom>
              <a:avLst/>
              <a:gdLst/>
              <a:ahLst/>
              <a:cxnLst/>
              <a:rect l="l" t="t" r="r" b="b"/>
              <a:pathLst>
                <a:path w="1692275" h="3811904">
                  <a:moveTo>
                    <a:pt x="2914" y="0"/>
                  </a:moveTo>
                  <a:lnTo>
                    <a:pt x="8019" y="56304"/>
                  </a:lnTo>
                  <a:lnTo>
                    <a:pt x="13509" y="112892"/>
                  </a:lnTo>
                  <a:lnTo>
                    <a:pt x="19375" y="169731"/>
                  </a:lnTo>
                  <a:lnTo>
                    <a:pt x="25608" y="226791"/>
                  </a:lnTo>
                  <a:lnTo>
                    <a:pt x="32200" y="284040"/>
                  </a:lnTo>
                  <a:lnTo>
                    <a:pt x="39143" y="341447"/>
                  </a:lnTo>
                  <a:lnTo>
                    <a:pt x="46428" y="398982"/>
                  </a:lnTo>
                  <a:lnTo>
                    <a:pt x="54045" y="456611"/>
                  </a:lnTo>
                  <a:lnTo>
                    <a:pt x="61988" y="514306"/>
                  </a:lnTo>
                  <a:lnTo>
                    <a:pt x="70246" y="572033"/>
                  </a:lnTo>
                  <a:lnTo>
                    <a:pt x="78811" y="629763"/>
                  </a:lnTo>
                  <a:lnTo>
                    <a:pt x="87676" y="687463"/>
                  </a:lnTo>
                  <a:lnTo>
                    <a:pt x="96830" y="745103"/>
                  </a:lnTo>
                  <a:lnTo>
                    <a:pt x="106266" y="802651"/>
                  </a:lnTo>
                  <a:lnTo>
                    <a:pt x="115975" y="860076"/>
                  </a:lnTo>
                  <a:lnTo>
                    <a:pt x="125948" y="917347"/>
                  </a:lnTo>
                  <a:lnTo>
                    <a:pt x="136177" y="974433"/>
                  </a:lnTo>
                  <a:lnTo>
                    <a:pt x="146653" y="1031303"/>
                  </a:lnTo>
                  <a:lnTo>
                    <a:pt x="157368" y="1087924"/>
                  </a:lnTo>
                  <a:lnTo>
                    <a:pt x="168313" y="1144267"/>
                  </a:lnTo>
                  <a:lnTo>
                    <a:pt x="179479" y="1200299"/>
                  </a:lnTo>
                  <a:lnTo>
                    <a:pt x="190858" y="1255990"/>
                  </a:lnTo>
                  <a:lnTo>
                    <a:pt x="202441" y="1311309"/>
                  </a:lnTo>
                  <a:lnTo>
                    <a:pt x="214219" y="1366223"/>
                  </a:lnTo>
                  <a:lnTo>
                    <a:pt x="226185" y="1420703"/>
                  </a:lnTo>
                  <a:lnTo>
                    <a:pt x="238328" y="1474716"/>
                  </a:lnTo>
                  <a:lnTo>
                    <a:pt x="250642" y="1528232"/>
                  </a:lnTo>
                  <a:lnTo>
                    <a:pt x="263117" y="1581219"/>
                  </a:lnTo>
                  <a:lnTo>
                    <a:pt x="275744" y="1633646"/>
                  </a:lnTo>
                  <a:lnTo>
                    <a:pt x="288515" y="1685482"/>
                  </a:lnTo>
                  <a:lnTo>
                    <a:pt x="301422" y="1736696"/>
                  </a:lnTo>
                  <a:lnTo>
                    <a:pt x="314455" y="1787256"/>
                  </a:lnTo>
                  <a:lnTo>
                    <a:pt x="327606" y="1837131"/>
                  </a:lnTo>
                  <a:lnTo>
                    <a:pt x="340867" y="1886290"/>
                  </a:lnTo>
                  <a:lnTo>
                    <a:pt x="354229" y="1934702"/>
                  </a:lnTo>
                  <a:lnTo>
                    <a:pt x="367683" y="1982336"/>
                  </a:lnTo>
                  <a:lnTo>
                    <a:pt x="381221" y="2029160"/>
                  </a:lnTo>
                  <a:lnTo>
                    <a:pt x="394835" y="2075143"/>
                  </a:lnTo>
                  <a:lnTo>
                    <a:pt x="408514" y="2120253"/>
                  </a:lnTo>
                  <a:lnTo>
                    <a:pt x="422252" y="2164461"/>
                  </a:lnTo>
                  <a:lnTo>
                    <a:pt x="436039" y="2207734"/>
                  </a:lnTo>
                  <a:lnTo>
                    <a:pt x="449867" y="2250041"/>
                  </a:lnTo>
                  <a:lnTo>
                    <a:pt x="463726" y="2291351"/>
                  </a:lnTo>
                  <a:lnTo>
                    <a:pt x="477610" y="2331633"/>
                  </a:lnTo>
                  <a:lnTo>
                    <a:pt x="491508" y="2370856"/>
                  </a:lnTo>
                  <a:lnTo>
                    <a:pt x="505413" y="2408988"/>
                  </a:lnTo>
                  <a:lnTo>
                    <a:pt x="519315" y="2445998"/>
                  </a:lnTo>
                  <a:lnTo>
                    <a:pt x="533207" y="2481855"/>
                  </a:lnTo>
                  <a:lnTo>
                    <a:pt x="560923" y="2549985"/>
                  </a:lnTo>
                  <a:lnTo>
                    <a:pt x="588492" y="2613128"/>
                  </a:lnTo>
                  <a:lnTo>
                    <a:pt x="615846" y="2671034"/>
                  </a:lnTo>
                  <a:lnTo>
                    <a:pt x="670665" y="2752130"/>
                  </a:lnTo>
                  <a:lnTo>
                    <a:pt x="714083" y="2803104"/>
                  </a:lnTo>
                  <a:lnTo>
                    <a:pt x="759396" y="2850962"/>
                  </a:lnTo>
                  <a:lnTo>
                    <a:pt x="806324" y="2895795"/>
                  </a:lnTo>
                  <a:lnTo>
                    <a:pt x="854589" y="2937696"/>
                  </a:lnTo>
                  <a:lnTo>
                    <a:pt x="903911" y="2976758"/>
                  </a:lnTo>
                  <a:lnTo>
                    <a:pt x="954012" y="3013072"/>
                  </a:lnTo>
                  <a:lnTo>
                    <a:pt x="1004612" y="3046733"/>
                  </a:lnTo>
                  <a:lnTo>
                    <a:pt x="1055433" y="3077831"/>
                  </a:lnTo>
                  <a:lnTo>
                    <a:pt x="1106195" y="3106459"/>
                  </a:lnTo>
                  <a:lnTo>
                    <a:pt x="1156620" y="3132711"/>
                  </a:lnTo>
                  <a:lnTo>
                    <a:pt x="1206429" y="3156678"/>
                  </a:lnTo>
                  <a:lnTo>
                    <a:pt x="1255341" y="3178453"/>
                  </a:lnTo>
                  <a:lnTo>
                    <a:pt x="1303080" y="3198128"/>
                  </a:lnTo>
                  <a:lnTo>
                    <a:pt x="1349365" y="3215796"/>
                  </a:lnTo>
                  <a:lnTo>
                    <a:pt x="1393917" y="3231550"/>
                  </a:lnTo>
                  <a:lnTo>
                    <a:pt x="1436458" y="3245482"/>
                  </a:lnTo>
                  <a:lnTo>
                    <a:pt x="1476708" y="3257685"/>
                  </a:lnTo>
                  <a:lnTo>
                    <a:pt x="1514389" y="3268250"/>
                  </a:lnTo>
                  <a:lnTo>
                    <a:pt x="1580925" y="3284839"/>
                  </a:lnTo>
                  <a:lnTo>
                    <a:pt x="1633836" y="3295991"/>
                  </a:lnTo>
                  <a:lnTo>
                    <a:pt x="1682769" y="3304140"/>
                  </a:lnTo>
                  <a:lnTo>
                    <a:pt x="1691849" y="3304934"/>
                  </a:lnTo>
                  <a:lnTo>
                    <a:pt x="1688489" y="3304217"/>
                  </a:lnTo>
                  <a:lnTo>
                    <a:pt x="1688256" y="3364977"/>
                  </a:lnTo>
                  <a:lnTo>
                    <a:pt x="1688215" y="3414865"/>
                  </a:lnTo>
                  <a:lnTo>
                    <a:pt x="1688329" y="3455856"/>
                  </a:lnTo>
                  <a:lnTo>
                    <a:pt x="1688888" y="3519057"/>
                  </a:lnTo>
                  <a:lnTo>
                    <a:pt x="1689655" y="3570397"/>
                  </a:lnTo>
                  <a:lnTo>
                    <a:pt x="1690030" y="3596561"/>
                  </a:lnTo>
                  <a:lnTo>
                    <a:pt x="1690352" y="3625690"/>
                  </a:lnTo>
                  <a:lnTo>
                    <a:pt x="1690588" y="3659762"/>
                  </a:lnTo>
                  <a:lnTo>
                    <a:pt x="1690703" y="3700753"/>
                  </a:lnTo>
                  <a:lnTo>
                    <a:pt x="1690661" y="3750641"/>
                  </a:lnTo>
                  <a:lnTo>
                    <a:pt x="1690429" y="3811402"/>
                  </a:lnTo>
                  <a:lnTo>
                    <a:pt x="0" y="3809187"/>
                  </a:lnTo>
                  <a:lnTo>
                    <a:pt x="38" y="3758397"/>
                  </a:lnTo>
                  <a:lnTo>
                    <a:pt x="77" y="3707608"/>
                  </a:lnTo>
                  <a:lnTo>
                    <a:pt x="116" y="3656819"/>
                  </a:lnTo>
                  <a:lnTo>
                    <a:pt x="155" y="3606030"/>
                  </a:lnTo>
                  <a:lnTo>
                    <a:pt x="194" y="3555241"/>
                  </a:lnTo>
                  <a:lnTo>
                    <a:pt x="233" y="3504452"/>
                  </a:lnTo>
                  <a:lnTo>
                    <a:pt x="272" y="3453662"/>
                  </a:lnTo>
                  <a:lnTo>
                    <a:pt x="310" y="3402873"/>
                  </a:lnTo>
                  <a:lnTo>
                    <a:pt x="349" y="3352084"/>
                  </a:lnTo>
                  <a:lnTo>
                    <a:pt x="388" y="3301295"/>
                  </a:lnTo>
                  <a:lnTo>
                    <a:pt x="427" y="3250506"/>
                  </a:lnTo>
                  <a:lnTo>
                    <a:pt x="466" y="3199717"/>
                  </a:lnTo>
                  <a:lnTo>
                    <a:pt x="505" y="3148927"/>
                  </a:lnTo>
                  <a:lnTo>
                    <a:pt x="544" y="3098138"/>
                  </a:lnTo>
                  <a:lnTo>
                    <a:pt x="583" y="3047349"/>
                  </a:lnTo>
                  <a:lnTo>
                    <a:pt x="621" y="2996560"/>
                  </a:lnTo>
                  <a:lnTo>
                    <a:pt x="660" y="2945771"/>
                  </a:lnTo>
                  <a:lnTo>
                    <a:pt x="699" y="2894982"/>
                  </a:lnTo>
                  <a:lnTo>
                    <a:pt x="738" y="2844192"/>
                  </a:lnTo>
                  <a:lnTo>
                    <a:pt x="777" y="2793403"/>
                  </a:lnTo>
                  <a:lnTo>
                    <a:pt x="816" y="2742614"/>
                  </a:lnTo>
                  <a:lnTo>
                    <a:pt x="855" y="2691825"/>
                  </a:lnTo>
                  <a:lnTo>
                    <a:pt x="893" y="2641036"/>
                  </a:lnTo>
                  <a:lnTo>
                    <a:pt x="932" y="2590246"/>
                  </a:lnTo>
                  <a:lnTo>
                    <a:pt x="971" y="2539457"/>
                  </a:lnTo>
                  <a:lnTo>
                    <a:pt x="1010" y="2488668"/>
                  </a:lnTo>
                  <a:lnTo>
                    <a:pt x="1049" y="2437879"/>
                  </a:lnTo>
                  <a:lnTo>
                    <a:pt x="1088" y="2387090"/>
                  </a:lnTo>
                  <a:lnTo>
                    <a:pt x="1127" y="2336301"/>
                  </a:lnTo>
                  <a:lnTo>
                    <a:pt x="1165" y="2285511"/>
                  </a:lnTo>
                  <a:lnTo>
                    <a:pt x="1204" y="2234722"/>
                  </a:lnTo>
                  <a:lnTo>
                    <a:pt x="1243" y="2183933"/>
                  </a:lnTo>
                  <a:lnTo>
                    <a:pt x="1282" y="2133144"/>
                  </a:lnTo>
                  <a:lnTo>
                    <a:pt x="1321" y="2082355"/>
                  </a:lnTo>
                  <a:lnTo>
                    <a:pt x="1360" y="2031566"/>
                  </a:lnTo>
                  <a:lnTo>
                    <a:pt x="1399" y="1980776"/>
                  </a:lnTo>
                  <a:lnTo>
                    <a:pt x="1437" y="1929987"/>
                  </a:lnTo>
                  <a:lnTo>
                    <a:pt x="1476" y="1879198"/>
                  </a:lnTo>
                  <a:lnTo>
                    <a:pt x="1515" y="1828409"/>
                  </a:lnTo>
                  <a:lnTo>
                    <a:pt x="1554" y="1777620"/>
                  </a:lnTo>
                  <a:lnTo>
                    <a:pt x="1593" y="1726831"/>
                  </a:lnTo>
                  <a:lnTo>
                    <a:pt x="1632" y="1676041"/>
                  </a:lnTo>
                  <a:lnTo>
                    <a:pt x="1671" y="1625252"/>
                  </a:lnTo>
                  <a:lnTo>
                    <a:pt x="1709" y="1574463"/>
                  </a:lnTo>
                  <a:lnTo>
                    <a:pt x="1748" y="1523674"/>
                  </a:lnTo>
                  <a:lnTo>
                    <a:pt x="1787" y="1472885"/>
                  </a:lnTo>
                  <a:lnTo>
                    <a:pt x="1826" y="1422096"/>
                  </a:lnTo>
                  <a:lnTo>
                    <a:pt x="1865" y="1371306"/>
                  </a:lnTo>
                  <a:lnTo>
                    <a:pt x="1904" y="1320517"/>
                  </a:lnTo>
                  <a:lnTo>
                    <a:pt x="1943" y="1269728"/>
                  </a:lnTo>
                  <a:lnTo>
                    <a:pt x="1981" y="1218939"/>
                  </a:lnTo>
                  <a:lnTo>
                    <a:pt x="2020" y="1168150"/>
                  </a:lnTo>
                  <a:lnTo>
                    <a:pt x="2059" y="1117361"/>
                  </a:lnTo>
                  <a:lnTo>
                    <a:pt x="2098" y="1066571"/>
                  </a:lnTo>
                  <a:lnTo>
                    <a:pt x="2137" y="1015782"/>
                  </a:lnTo>
                  <a:lnTo>
                    <a:pt x="2176" y="964993"/>
                  </a:lnTo>
                  <a:lnTo>
                    <a:pt x="2215" y="914204"/>
                  </a:lnTo>
                  <a:lnTo>
                    <a:pt x="2253" y="863415"/>
                  </a:lnTo>
                  <a:lnTo>
                    <a:pt x="2292" y="812626"/>
                  </a:lnTo>
                  <a:lnTo>
                    <a:pt x="2331" y="761837"/>
                  </a:lnTo>
                  <a:lnTo>
                    <a:pt x="2370" y="711047"/>
                  </a:lnTo>
                  <a:lnTo>
                    <a:pt x="2409" y="660258"/>
                  </a:lnTo>
                  <a:lnTo>
                    <a:pt x="2448" y="609469"/>
                  </a:lnTo>
                  <a:lnTo>
                    <a:pt x="2487" y="558680"/>
                  </a:lnTo>
                  <a:lnTo>
                    <a:pt x="2525" y="507891"/>
                  </a:lnTo>
                  <a:lnTo>
                    <a:pt x="2564" y="457102"/>
                  </a:lnTo>
                  <a:lnTo>
                    <a:pt x="2603" y="406313"/>
                  </a:lnTo>
                  <a:lnTo>
                    <a:pt x="2642" y="355523"/>
                  </a:lnTo>
                  <a:lnTo>
                    <a:pt x="2681" y="304734"/>
                  </a:lnTo>
                  <a:lnTo>
                    <a:pt x="2720" y="253945"/>
                  </a:lnTo>
                  <a:lnTo>
                    <a:pt x="2759" y="203156"/>
                  </a:lnTo>
                  <a:lnTo>
                    <a:pt x="2798" y="152367"/>
                  </a:lnTo>
                  <a:lnTo>
                    <a:pt x="2836" y="101578"/>
                  </a:lnTo>
                  <a:lnTo>
                    <a:pt x="2875" y="50789"/>
                  </a:lnTo>
                  <a:lnTo>
                    <a:pt x="2914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3173" y="0"/>
                  </a:moveTo>
                  <a:lnTo>
                    <a:pt x="2694" y="182696"/>
                  </a:lnTo>
                  <a:lnTo>
                    <a:pt x="1166" y="286475"/>
                  </a:lnTo>
                  <a:lnTo>
                    <a:pt x="0" y="502297"/>
                  </a:lnTo>
                  <a:lnTo>
                    <a:pt x="270573" y="504284"/>
                  </a:lnTo>
                  <a:lnTo>
                    <a:pt x="4868886" y="507544"/>
                  </a:lnTo>
                  <a:lnTo>
                    <a:pt x="4871587" y="410929"/>
                  </a:lnTo>
                  <a:lnTo>
                    <a:pt x="4643980" y="405260"/>
                  </a:lnTo>
                  <a:lnTo>
                    <a:pt x="4357741" y="396740"/>
                  </a:lnTo>
                  <a:lnTo>
                    <a:pt x="4070740" y="386712"/>
                  </a:lnTo>
                  <a:lnTo>
                    <a:pt x="3784223" y="375266"/>
                  </a:lnTo>
                  <a:lnTo>
                    <a:pt x="3499435" y="362491"/>
                  </a:lnTo>
                  <a:lnTo>
                    <a:pt x="3217621" y="348479"/>
                  </a:lnTo>
                  <a:lnTo>
                    <a:pt x="2940026" y="333319"/>
                  </a:lnTo>
                  <a:lnTo>
                    <a:pt x="2667895" y="317102"/>
                  </a:lnTo>
                  <a:lnTo>
                    <a:pt x="2402473" y="299918"/>
                  </a:lnTo>
                  <a:lnTo>
                    <a:pt x="2145005" y="281857"/>
                  </a:lnTo>
                  <a:lnTo>
                    <a:pt x="1896735" y="263010"/>
                  </a:lnTo>
                  <a:lnTo>
                    <a:pt x="1658910" y="243466"/>
                  </a:lnTo>
                  <a:lnTo>
                    <a:pt x="1477006" y="227390"/>
                  </a:lnTo>
                  <a:lnTo>
                    <a:pt x="1303220" y="210973"/>
                  </a:lnTo>
                  <a:lnTo>
                    <a:pt x="1138189" y="194260"/>
                  </a:lnTo>
                  <a:lnTo>
                    <a:pt x="982552" y="177298"/>
                  </a:lnTo>
                  <a:lnTo>
                    <a:pt x="872372" y="164441"/>
                  </a:lnTo>
                  <a:lnTo>
                    <a:pt x="768103" y="151489"/>
                  </a:lnTo>
                  <a:lnTo>
                    <a:pt x="682270" y="135655"/>
                  </a:lnTo>
                  <a:lnTo>
                    <a:pt x="530576" y="108422"/>
                  </a:lnTo>
                  <a:lnTo>
                    <a:pt x="346663" y="76186"/>
                  </a:lnTo>
                  <a:lnTo>
                    <a:pt x="248239" y="58518"/>
                  </a:lnTo>
                  <a:lnTo>
                    <a:pt x="205022" y="50336"/>
                  </a:lnTo>
                  <a:lnTo>
                    <a:pt x="165240" y="42369"/>
                  </a:lnTo>
                  <a:lnTo>
                    <a:pt x="94306" y="26423"/>
                  </a:lnTo>
                  <a:lnTo>
                    <a:pt x="32075" y="9361"/>
                  </a:lnTo>
                  <a:lnTo>
                    <a:pt x="317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16881" y="5195568"/>
              <a:ext cx="4871720" cy="508000"/>
            </a:xfrm>
            <a:custGeom>
              <a:avLst/>
              <a:gdLst/>
              <a:ahLst/>
              <a:cxnLst/>
              <a:rect l="l" t="t" r="r" b="b"/>
              <a:pathLst>
                <a:path w="4871720" h="508000">
                  <a:moveTo>
                    <a:pt x="4868887" y="507544"/>
                  </a:moveTo>
                  <a:lnTo>
                    <a:pt x="4817972" y="507470"/>
                  </a:lnTo>
                  <a:lnTo>
                    <a:pt x="4779653" y="507457"/>
                  </a:lnTo>
                  <a:lnTo>
                    <a:pt x="4731446" y="507447"/>
                  </a:lnTo>
                  <a:lnTo>
                    <a:pt x="4673823" y="507441"/>
                  </a:lnTo>
                  <a:lnTo>
                    <a:pt x="4607257" y="507438"/>
                  </a:lnTo>
                  <a:lnTo>
                    <a:pt x="4532218" y="507437"/>
                  </a:lnTo>
                  <a:lnTo>
                    <a:pt x="4491669" y="507437"/>
                  </a:lnTo>
                  <a:lnTo>
                    <a:pt x="4449179" y="507438"/>
                  </a:lnTo>
                  <a:lnTo>
                    <a:pt x="4404806" y="507439"/>
                  </a:lnTo>
                  <a:lnTo>
                    <a:pt x="4358611" y="507440"/>
                  </a:lnTo>
                  <a:lnTo>
                    <a:pt x="4310651" y="507441"/>
                  </a:lnTo>
                  <a:lnTo>
                    <a:pt x="4260987" y="507443"/>
                  </a:lnTo>
                  <a:lnTo>
                    <a:pt x="4209676" y="507444"/>
                  </a:lnTo>
                  <a:lnTo>
                    <a:pt x="4156778" y="507445"/>
                  </a:lnTo>
                  <a:lnTo>
                    <a:pt x="4102351" y="507446"/>
                  </a:lnTo>
                  <a:lnTo>
                    <a:pt x="4046455" y="507447"/>
                  </a:lnTo>
                  <a:lnTo>
                    <a:pt x="3989149" y="507448"/>
                  </a:lnTo>
                  <a:lnTo>
                    <a:pt x="3930492" y="507448"/>
                  </a:lnTo>
                  <a:lnTo>
                    <a:pt x="3870542" y="507447"/>
                  </a:lnTo>
                  <a:lnTo>
                    <a:pt x="3809359" y="507446"/>
                  </a:lnTo>
                  <a:lnTo>
                    <a:pt x="3747001" y="507445"/>
                  </a:lnTo>
                  <a:lnTo>
                    <a:pt x="3683528" y="507442"/>
                  </a:lnTo>
                  <a:lnTo>
                    <a:pt x="3618999" y="507439"/>
                  </a:lnTo>
                  <a:lnTo>
                    <a:pt x="3553472" y="507435"/>
                  </a:lnTo>
                  <a:lnTo>
                    <a:pt x="3487007" y="507430"/>
                  </a:lnTo>
                  <a:lnTo>
                    <a:pt x="3419662" y="507424"/>
                  </a:lnTo>
                  <a:lnTo>
                    <a:pt x="3351497" y="507417"/>
                  </a:lnTo>
                  <a:lnTo>
                    <a:pt x="3282570" y="507409"/>
                  </a:lnTo>
                  <a:lnTo>
                    <a:pt x="3212940" y="507400"/>
                  </a:lnTo>
                  <a:lnTo>
                    <a:pt x="3142667" y="507389"/>
                  </a:lnTo>
                  <a:lnTo>
                    <a:pt x="3071810" y="507377"/>
                  </a:lnTo>
                  <a:lnTo>
                    <a:pt x="3000426" y="507363"/>
                  </a:lnTo>
                  <a:lnTo>
                    <a:pt x="2928576" y="507348"/>
                  </a:lnTo>
                  <a:lnTo>
                    <a:pt x="2856318" y="507331"/>
                  </a:lnTo>
                  <a:lnTo>
                    <a:pt x="2783712" y="507312"/>
                  </a:lnTo>
                  <a:lnTo>
                    <a:pt x="2710816" y="507292"/>
                  </a:lnTo>
                  <a:lnTo>
                    <a:pt x="2637689" y="507270"/>
                  </a:lnTo>
                  <a:lnTo>
                    <a:pt x="2564390" y="507245"/>
                  </a:lnTo>
                  <a:lnTo>
                    <a:pt x="2490979" y="507219"/>
                  </a:lnTo>
                  <a:lnTo>
                    <a:pt x="2417513" y="507191"/>
                  </a:lnTo>
                  <a:lnTo>
                    <a:pt x="2344053" y="507160"/>
                  </a:lnTo>
                  <a:lnTo>
                    <a:pt x="2270657" y="507128"/>
                  </a:lnTo>
                  <a:lnTo>
                    <a:pt x="2197384" y="507093"/>
                  </a:lnTo>
                  <a:lnTo>
                    <a:pt x="2124293" y="507055"/>
                  </a:lnTo>
                  <a:lnTo>
                    <a:pt x="2051444" y="507015"/>
                  </a:lnTo>
                  <a:lnTo>
                    <a:pt x="1978894" y="506973"/>
                  </a:lnTo>
                  <a:lnTo>
                    <a:pt x="1906703" y="506928"/>
                  </a:lnTo>
                  <a:lnTo>
                    <a:pt x="1834930" y="506880"/>
                  </a:lnTo>
                  <a:lnTo>
                    <a:pt x="1763635" y="506829"/>
                  </a:lnTo>
                  <a:lnTo>
                    <a:pt x="1692875" y="506776"/>
                  </a:lnTo>
                  <a:lnTo>
                    <a:pt x="1622710" y="506719"/>
                  </a:lnTo>
                  <a:lnTo>
                    <a:pt x="1553199" y="506660"/>
                  </a:lnTo>
                  <a:lnTo>
                    <a:pt x="1484401" y="506597"/>
                  </a:lnTo>
                  <a:lnTo>
                    <a:pt x="1416375" y="506532"/>
                  </a:lnTo>
                  <a:lnTo>
                    <a:pt x="1349179" y="506463"/>
                  </a:lnTo>
                  <a:lnTo>
                    <a:pt x="1282874" y="506390"/>
                  </a:lnTo>
                  <a:lnTo>
                    <a:pt x="1217517" y="506315"/>
                  </a:lnTo>
                  <a:lnTo>
                    <a:pt x="1153168" y="506236"/>
                  </a:lnTo>
                  <a:lnTo>
                    <a:pt x="1089886" y="506153"/>
                  </a:lnTo>
                  <a:lnTo>
                    <a:pt x="1027729" y="506067"/>
                  </a:lnTo>
                  <a:lnTo>
                    <a:pt x="966757" y="505977"/>
                  </a:lnTo>
                  <a:lnTo>
                    <a:pt x="907029" y="505883"/>
                  </a:lnTo>
                  <a:lnTo>
                    <a:pt x="848604" y="505785"/>
                  </a:lnTo>
                  <a:lnTo>
                    <a:pt x="791540" y="505684"/>
                  </a:lnTo>
                  <a:lnTo>
                    <a:pt x="735897" y="505578"/>
                  </a:lnTo>
                  <a:lnTo>
                    <a:pt x="681733" y="505468"/>
                  </a:lnTo>
                  <a:lnTo>
                    <a:pt x="629108" y="505354"/>
                  </a:lnTo>
                  <a:lnTo>
                    <a:pt x="578081" y="505236"/>
                  </a:lnTo>
                  <a:lnTo>
                    <a:pt x="528709" y="505114"/>
                  </a:lnTo>
                  <a:lnTo>
                    <a:pt x="481054" y="504987"/>
                  </a:lnTo>
                  <a:lnTo>
                    <a:pt x="435173" y="504856"/>
                  </a:lnTo>
                  <a:lnTo>
                    <a:pt x="391125" y="504720"/>
                  </a:lnTo>
                  <a:lnTo>
                    <a:pt x="348970" y="504579"/>
                  </a:lnTo>
                  <a:lnTo>
                    <a:pt x="308766" y="504434"/>
                  </a:lnTo>
                  <a:lnTo>
                    <a:pt x="270573" y="504284"/>
                  </a:lnTo>
                  <a:lnTo>
                    <a:pt x="200454" y="503969"/>
                  </a:lnTo>
                  <a:lnTo>
                    <a:pt x="139083" y="503635"/>
                  </a:lnTo>
                  <a:lnTo>
                    <a:pt x="86934" y="503279"/>
                  </a:lnTo>
                  <a:lnTo>
                    <a:pt x="44478" y="502903"/>
                  </a:lnTo>
                  <a:lnTo>
                    <a:pt x="0" y="502297"/>
                  </a:lnTo>
                  <a:lnTo>
                    <a:pt x="145" y="446740"/>
                  </a:lnTo>
                  <a:lnTo>
                    <a:pt x="315" y="400545"/>
                  </a:lnTo>
                  <a:lnTo>
                    <a:pt x="715" y="331659"/>
                  </a:lnTo>
                  <a:lnTo>
                    <a:pt x="1167" y="286474"/>
                  </a:lnTo>
                  <a:lnTo>
                    <a:pt x="1872" y="243096"/>
                  </a:lnTo>
                  <a:lnTo>
                    <a:pt x="2098" y="230561"/>
                  </a:lnTo>
                  <a:lnTo>
                    <a:pt x="2694" y="182696"/>
                  </a:lnTo>
                  <a:lnTo>
                    <a:pt x="2983" y="130782"/>
                  </a:lnTo>
                  <a:lnTo>
                    <a:pt x="3148" y="52176"/>
                  </a:lnTo>
                  <a:lnTo>
                    <a:pt x="3173" y="0"/>
                  </a:lnTo>
                  <a:lnTo>
                    <a:pt x="32075" y="9361"/>
                  </a:lnTo>
                  <a:lnTo>
                    <a:pt x="94306" y="26422"/>
                  </a:lnTo>
                  <a:lnTo>
                    <a:pt x="165241" y="42369"/>
                  </a:lnTo>
                  <a:lnTo>
                    <a:pt x="205022" y="50335"/>
                  </a:lnTo>
                  <a:lnTo>
                    <a:pt x="248240" y="58517"/>
                  </a:lnTo>
                  <a:lnTo>
                    <a:pt x="295314" y="67079"/>
                  </a:lnTo>
                  <a:lnTo>
                    <a:pt x="346664" y="76186"/>
                  </a:lnTo>
                  <a:lnTo>
                    <a:pt x="402711" y="86002"/>
                  </a:lnTo>
                  <a:lnTo>
                    <a:pt x="463876" y="96692"/>
                  </a:lnTo>
                  <a:lnTo>
                    <a:pt x="530577" y="108421"/>
                  </a:lnTo>
                  <a:lnTo>
                    <a:pt x="603235" y="121354"/>
                  </a:lnTo>
                  <a:lnTo>
                    <a:pt x="682271" y="135655"/>
                  </a:lnTo>
                  <a:lnTo>
                    <a:pt x="768104" y="151489"/>
                  </a:lnTo>
                  <a:lnTo>
                    <a:pt x="802187" y="155815"/>
                  </a:lnTo>
                  <a:lnTo>
                    <a:pt x="872373" y="164441"/>
                  </a:lnTo>
                  <a:lnTo>
                    <a:pt x="945186" y="173024"/>
                  </a:lnTo>
                  <a:lnTo>
                    <a:pt x="1020547" y="181559"/>
                  </a:lnTo>
                  <a:lnTo>
                    <a:pt x="1059157" y="185807"/>
                  </a:lnTo>
                  <a:lnTo>
                    <a:pt x="1098375" y="190041"/>
                  </a:lnTo>
                  <a:lnTo>
                    <a:pt x="1138190" y="194260"/>
                  </a:lnTo>
                  <a:lnTo>
                    <a:pt x="1178592" y="198463"/>
                  </a:lnTo>
                  <a:lnTo>
                    <a:pt x="1219571" y="202650"/>
                  </a:lnTo>
                  <a:lnTo>
                    <a:pt x="1261117" y="206820"/>
                  </a:lnTo>
                  <a:lnTo>
                    <a:pt x="1303220" y="210973"/>
                  </a:lnTo>
                  <a:lnTo>
                    <a:pt x="1345871" y="215107"/>
                  </a:lnTo>
                  <a:lnTo>
                    <a:pt x="1389058" y="219221"/>
                  </a:lnTo>
                  <a:lnTo>
                    <a:pt x="1432774" y="223316"/>
                  </a:lnTo>
                  <a:lnTo>
                    <a:pt x="1477006" y="227390"/>
                  </a:lnTo>
                  <a:lnTo>
                    <a:pt x="1521746" y="231443"/>
                  </a:lnTo>
                  <a:lnTo>
                    <a:pt x="1566983" y="235473"/>
                  </a:lnTo>
                  <a:lnTo>
                    <a:pt x="1612708" y="239481"/>
                  </a:lnTo>
                  <a:lnTo>
                    <a:pt x="1658910" y="243466"/>
                  </a:lnTo>
                  <a:lnTo>
                    <a:pt x="1705580" y="247426"/>
                  </a:lnTo>
                  <a:lnTo>
                    <a:pt x="1752708" y="251361"/>
                  </a:lnTo>
                  <a:lnTo>
                    <a:pt x="1800283" y="255270"/>
                  </a:lnTo>
                  <a:lnTo>
                    <a:pt x="1848295" y="259154"/>
                  </a:lnTo>
                  <a:lnTo>
                    <a:pt x="1896736" y="263009"/>
                  </a:lnTo>
                  <a:lnTo>
                    <a:pt x="1945594" y="266838"/>
                  </a:lnTo>
                  <a:lnTo>
                    <a:pt x="1994860" y="270637"/>
                  </a:lnTo>
                  <a:lnTo>
                    <a:pt x="2044524" y="274407"/>
                  </a:lnTo>
                  <a:lnTo>
                    <a:pt x="2094576" y="278147"/>
                  </a:lnTo>
                  <a:lnTo>
                    <a:pt x="2145005" y="281857"/>
                  </a:lnTo>
                  <a:lnTo>
                    <a:pt x="2195803" y="285535"/>
                  </a:lnTo>
                  <a:lnTo>
                    <a:pt x="2246958" y="289181"/>
                  </a:lnTo>
                  <a:lnTo>
                    <a:pt x="2298462" y="292794"/>
                  </a:lnTo>
                  <a:lnTo>
                    <a:pt x="2350304" y="296373"/>
                  </a:lnTo>
                  <a:lnTo>
                    <a:pt x="2402474" y="299918"/>
                  </a:lnTo>
                  <a:lnTo>
                    <a:pt x="2454961" y="303428"/>
                  </a:lnTo>
                  <a:lnTo>
                    <a:pt x="2507758" y="306902"/>
                  </a:lnTo>
                  <a:lnTo>
                    <a:pt x="2560852" y="310339"/>
                  </a:lnTo>
                  <a:lnTo>
                    <a:pt x="2614235" y="313740"/>
                  </a:lnTo>
                  <a:lnTo>
                    <a:pt x="2667896" y="317102"/>
                  </a:lnTo>
                  <a:lnTo>
                    <a:pt x="2721825" y="320426"/>
                  </a:lnTo>
                  <a:lnTo>
                    <a:pt x="2776013" y="323710"/>
                  </a:lnTo>
                  <a:lnTo>
                    <a:pt x="2830449" y="326954"/>
                  </a:lnTo>
                  <a:lnTo>
                    <a:pt x="2885124" y="330157"/>
                  </a:lnTo>
                  <a:lnTo>
                    <a:pt x="2940027" y="333319"/>
                  </a:lnTo>
                  <a:lnTo>
                    <a:pt x="2995148" y="336438"/>
                  </a:lnTo>
                  <a:lnTo>
                    <a:pt x="3050479" y="339515"/>
                  </a:lnTo>
                  <a:lnTo>
                    <a:pt x="3106008" y="342547"/>
                  </a:lnTo>
                  <a:lnTo>
                    <a:pt x="3161725" y="345536"/>
                  </a:lnTo>
                  <a:lnTo>
                    <a:pt x="3217622" y="348479"/>
                  </a:lnTo>
                  <a:lnTo>
                    <a:pt x="3273687" y="351376"/>
                  </a:lnTo>
                  <a:lnTo>
                    <a:pt x="3329911" y="354226"/>
                  </a:lnTo>
                  <a:lnTo>
                    <a:pt x="3386283" y="357030"/>
                  </a:lnTo>
                  <a:lnTo>
                    <a:pt x="3442795" y="359785"/>
                  </a:lnTo>
                  <a:lnTo>
                    <a:pt x="3499436" y="362491"/>
                  </a:lnTo>
                  <a:lnTo>
                    <a:pt x="3556195" y="365148"/>
                  </a:lnTo>
                  <a:lnTo>
                    <a:pt x="3613064" y="367754"/>
                  </a:lnTo>
                  <a:lnTo>
                    <a:pt x="3670031" y="370310"/>
                  </a:lnTo>
                  <a:lnTo>
                    <a:pt x="3727088" y="372814"/>
                  </a:lnTo>
                  <a:lnTo>
                    <a:pt x="3784223" y="375265"/>
                  </a:lnTo>
                  <a:lnTo>
                    <a:pt x="3841428" y="377664"/>
                  </a:lnTo>
                  <a:lnTo>
                    <a:pt x="3898692" y="380008"/>
                  </a:lnTo>
                  <a:lnTo>
                    <a:pt x="3956006" y="382298"/>
                  </a:lnTo>
                  <a:lnTo>
                    <a:pt x="4013358" y="384533"/>
                  </a:lnTo>
                  <a:lnTo>
                    <a:pt x="4070740" y="386712"/>
                  </a:lnTo>
                  <a:lnTo>
                    <a:pt x="4128141" y="388834"/>
                  </a:lnTo>
                  <a:lnTo>
                    <a:pt x="4185552" y="390898"/>
                  </a:lnTo>
                  <a:lnTo>
                    <a:pt x="4242962" y="392905"/>
                  </a:lnTo>
                  <a:lnTo>
                    <a:pt x="4300362" y="394852"/>
                  </a:lnTo>
                  <a:lnTo>
                    <a:pt x="4357741" y="396740"/>
                  </a:lnTo>
                  <a:lnTo>
                    <a:pt x="4415089" y="398567"/>
                  </a:lnTo>
                  <a:lnTo>
                    <a:pt x="4472398" y="400334"/>
                  </a:lnTo>
                  <a:lnTo>
                    <a:pt x="4529656" y="402038"/>
                  </a:lnTo>
                  <a:lnTo>
                    <a:pt x="4586853" y="403681"/>
                  </a:lnTo>
                  <a:lnTo>
                    <a:pt x="4643980" y="405259"/>
                  </a:lnTo>
                  <a:lnTo>
                    <a:pt x="4701027" y="406774"/>
                  </a:lnTo>
                  <a:lnTo>
                    <a:pt x="4757984" y="408225"/>
                  </a:lnTo>
                  <a:lnTo>
                    <a:pt x="4814841" y="409610"/>
                  </a:lnTo>
                  <a:lnTo>
                    <a:pt x="4871588" y="410928"/>
                  </a:lnTo>
                  <a:lnTo>
                    <a:pt x="4868887" y="50754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87744" y="2396403"/>
              <a:ext cx="1772920" cy="2760980"/>
            </a:xfrm>
            <a:custGeom>
              <a:avLst/>
              <a:gdLst/>
              <a:ahLst/>
              <a:cxnLst/>
              <a:rect l="l" t="t" r="r" b="b"/>
              <a:pathLst>
                <a:path w="1772920" h="2760979">
                  <a:moveTo>
                    <a:pt x="64319" y="0"/>
                  </a:moveTo>
                  <a:lnTo>
                    <a:pt x="0" y="40858"/>
                  </a:lnTo>
                  <a:lnTo>
                    <a:pt x="1617966" y="2587852"/>
                  </a:lnTo>
                  <a:lnTo>
                    <a:pt x="1553646" y="2628710"/>
                  </a:lnTo>
                  <a:lnTo>
                    <a:pt x="1772702" y="2760381"/>
                  </a:lnTo>
                  <a:lnTo>
                    <a:pt x="1746605" y="2506134"/>
                  </a:lnTo>
                  <a:lnTo>
                    <a:pt x="1682286" y="2546993"/>
                  </a:lnTo>
                  <a:lnTo>
                    <a:pt x="6431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08612" y="4345364"/>
              <a:ext cx="852492" cy="1664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08612" y="434536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563176" y="4180342"/>
            <a:ext cx="1411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familiarity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30855" y="1298132"/>
            <a:ext cx="1577975" cy="3166745"/>
            <a:chOff x="5030855" y="1298132"/>
            <a:chExt cx="1577975" cy="3166745"/>
          </a:xfrm>
        </p:grpSpPr>
        <p:sp>
          <p:nvSpPr>
            <p:cNvPr id="12" name="object 12"/>
            <p:cNvSpPr/>
            <p:nvPr/>
          </p:nvSpPr>
          <p:spPr>
            <a:xfrm>
              <a:off x="5300102" y="2418984"/>
              <a:ext cx="1308735" cy="2045970"/>
            </a:xfrm>
            <a:custGeom>
              <a:avLst/>
              <a:gdLst/>
              <a:ahLst/>
              <a:cxnLst/>
              <a:rect l="l" t="t" r="r" b="b"/>
              <a:pathLst>
                <a:path w="1308734" h="2045970">
                  <a:moveTo>
                    <a:pt x="1124619" y="1968122"/>
                  </a:moveTo>
                  <a:lnTo>
                    <a:pt x="1115791" y="1995299"/>
                  </a:lnTo>
                  <a:lnTo>
                    <a:pt x="1123198" y="1997706"/>
                  </a:lnTo>
                  <a:lnTo>
                    <a:pt x="1184822" y="2012152"/>
                  </a:lnTo>
                  <a:lnTo>
                    <a:pt x="1222002" y="2016734"/>
                  </a:lnTo>
                  <a:lnTo>
                    <a:pt x="1219804" y="2045887"/>
                  </a:lnTo>
                  <a:lnTo>
                    <a:pt x="1308510" y="2009594"/>
                  </a:lnTo>
                  <a:lnTo>
                    <a:pt x="1272745" y="1988207"/>
                  </a:lnTo>
                  <a:lnTo>
                    <a:pt x="1224154" y="1988207"/>
                  </a:lnTo>
                  <a:lnTo>
                    <a:pt x="1189845" y="1983980"/>
                  </a:lnTo>
                  <a:lnTo>
                    <a:pt x="1130888" y="1970158"/>
                  </a:lnTo>
                  <a:lnTo>
                    <a:pt x="1124619" y="1968122"/>
                  </a:lnTo>
                  <a:close/>
                </a:path>
                <a:path w="1308734" h="2045970">
                  <a:moveTo>
                    <a:pt x="1226252" y="1960405"/>
                  </a:moveTo>
                  <a:lnTo>
                    <a:pt x="1224154" y="1988207"/>
                  </a:lnTo>
                  <a:lnTo>
                    <a:pt x="1272745" y="1988207"/>
                  </a:lnTo>
                  <a:lnTo>
                    <a:pt x="1226252" y="1960405"/>
                  </a:lnTo>
                  <a:close/>
                </a:path>
                <a:path w="1308734" h="2045970">
                  <a:moveTo>
                    <a:pt x="944032" y="1890858"/>
                  </a:moveTo>
                  <a:lnTo>
                    <a:pt x="929495" y="1915459"/>
                  </a:lnTo>
                  <a:lnTo>
                    <a:pt x="941924" y="1922804"/>
                  </a:lnTo>
                  <a:lnTo>
                    <a:pt x="1001695" y="1952844"/>
                  </a:lnTo>
                  <a:lnTo>
                    <a:pt x="1034020" y="1966227"/>
                  </a:lnTo>
                  <a:lnTo>
                    <a:pt x="1044950" y="1939825"/>
                  </a:lnTo>
                  <a:lnTo>
                    <a:pt x="1013593" y="1926842"/>
                  </a:lnTo>
                  <a:lnTo>
                    <a:pt x="955624" y="1897708"/>
                  </a:lnTo>
                  <a:lnTo>
                    <a:pt x="944032" y="1890858"/>
                  </a:lnTo>
                  <a:close/>
                </a:path>
                <a:path w="1308734" h="2045970">
                  <a:moveTo>
                    <a:pt x="781707" y="1778817"/>
                  </a:moveTo>
                  <a:lnTo>
                    <a:pt x="763066" y="1800475"/>
                  </a:lnTo>
                  <a:lnTo>
                    <a:pt x="767881" y="1804620"/>
                  </a:lnTo>
                  <a:lnTo>
                    <a:pt x="824906" y="1848498"/>
                  </a:lnTo>
                  <a:lnTo>
                    <a:pt x="856019" y="1869647"/>
                  </a:lnTo>
                  <a:lnTo>
                    <a:pt x="872082" y="1846013"/>
                  </a:lnTo>
                  <a:lnTo>
                    <a:pt x="841665" y="1825339"/>
                  </a:lnTo>
                  <a:lnTo>
                    <a:pt x="785929" y="1782452"/>
                  </a:lnTo>
                  <a:lnTo>
                    <a:pt x="781707" y="1778817"/>
                  </a:lnTo>
                  <a:close/>
                </a:path>
                <a:path w="1308734" h="2045970">
                  <a:moveTo>
                    <a:pt x="637712" y="1642264"/>
                  </a:moveTo>
                  <a:lnTo>
                    <a:pt x="617010" y="1661961"/>
                  </a:lnTo>
                  <a:lnTo>
                    <a:pt x="657346" y="1704357"/>
                  </a:lnTo>
                  <a:lnTo>
                    <a:pt x="698197" y="1743345"/>
                  </a:lnTo>
                  <a:lnTo>
                    <a:pt x="717925" y="1722674"/>
                  </a:lnTo>
                  <a:lnTo>
                    <a:pt x="677574" y="1684162"/>
                  </a:lnTo>
                  <a:lnTo>
                    <a:pt x="637712" y="1642264"/>
                  </a:lnTo>
                  <a:close/>
                </a:path>
                <a:path w="1308734" h="2045970">
                  <a:moveTo>
                    <a:pt x="511312" y="1489797"/>
                  </a:moveTo>
                  <a:lnTo>
                    <a:pt x="488236" y="1506649"/>
                  </a:lnTo>
                  <a:lnTo>
                    <a:pt x="501999" y="1525496"/>
                  </a:lnTo>
                  <a:lnTo>
                    <a:pt x="552237" y="1588665"/>
                  </a:lnTo>
                  <a:lnTo>
                    <a:pt x="559748" y="1597315"/>
                  </a:lnTo>
                  <a:lnTo>
                    <a:pt x="581324" y="1578580"/>
                  </a:lnTo>
                  <a:lnTo>
                    <a:pt x="574219" y="1570396"/>
                  </a:lnTo>
                  <a:lnTo>
                    <a:pt x="524729" y="1508169"/>
                  </a:lnTo>
                  <a:lnTo>
                    <a:pt x="511312" y="1489797"/>
                  </a:lnTo>
                  <a:close/>
                </a:path>
                <a:path w="1308734" h="2045970">
                  <a:moveTo>
                    <a:pt x="400373" y="1324790"/>
                  </a:moveTo>
                  <a:lnTo>
                    <a:pt x="376064" y="1339809"/>
                  </a:lnTo>
                  <a:lnTo>
                    <a:pt x="406717" y="1389425"/>
                  </a:lnTo>
                  <a:lnTo>
                    <a:pt x="438227" y="1436348"/>
                  </a:lnTo>
                  <a:lnTo>
                    <a:pt x="461949" y="1420417"/>
                  </a:lnTo>
                  <a:lnTo>
                    <a:pt x="430742" y="1373943"/>
                  </a:lnTo>
                  <a:lnTo>
                    <a:pt x="400373" y="1324790"/>
                  </a:lnTo>
                  <a:close/>
                </a:path>
                <a:path w="1308734" h="2045970">
                  <a:moveTo>
                    <a:pt x="303982" y="1150778"/>
                  </a:moveTo>
                  <a:lnTo>
                    <a:pt x="278646" y="1163995"/>
                  </a:lnTo>
                  <a:lnTo>
                    <a:pt x="319130" y="1241598"/>
                  </a:lnTo>
                  <a:lnTo>
                    <a:pt x="332607" y="1265321"/>
                  </a:lnTo>
                  <a:lnTo>
                    <a:pt x="357452" y="1251206"/>
                  </a:lnTo>
                  <a:lnTo>
                    <a:pt x="344228" y="1227928"/>
                  </a:lnTo>
                  <a:lnTo>
                    <a:pt x="303982" y="1150778"/>
                  </a:lnTo>
                  <a:close/>
                </a:path>
                <a:path w="1308734" h="2045970">
                  <a:moveTo>
                    <a:pt x="222558" y="969758"/>
                  </a:moveTo>
                  <a:lnTo>
                    <a:pt x="195991" y="980277"/>
                  </a:lnTo>
                  <a:lnTo>
                    <a:pt x="204202" y="1001013"/>
                  </a:lnTo>
                  <a:lnTo>
                    <a:pt x="240162" y="1083478"/>
                  </a:lnTo>
                  <a:lnTo>
                    <a:pt x="241462" y="1086199"/>
                  </a:lnTo>
                  <a:lnTo>
                    <a:pt x="267244" y="1073880"/>
                  </a:lnTo>
                  <a:lnTo>
                    <a:pt x="266157" y="1071604"/>
                  </a:lnTo>
                  <a:lnTo>
                    <a:pt x="230590" y="990039"/>
                  </a:lnTo>
                  <a:lnTo>
                    <a:pt x="222558" y="969758"/>
                  </a:lnTo>
                  <a:close/>
                </a:path>
                <a:path w="1308734" h="2045970">
                  <a:moveTo>
                    <a:pt x="154743" y="782678"/>
                  </a:moveTo>
                  <a:lnTo>
                    <a:pt x="127520" y="791367"/>
                  </a:lnTo>
                  <a:lnTo>
                    <a:pt x="139913" y="830187"/>
                  </a:lnTo>
                  <a:lnTo>
                    <a:pt x="164814" y="899910"/>
                  </a:lnTo>
                  <a:lnTo>
                    <a:pt x="191724" y="890300"/>
                  </a:lnTo>
                  <a:lnTo>
                    <a:pt x="166987" y="821034"/>
                  </a:lnTo>
                  <a:lnTo>
                    <a:pt x="154743" y="782678"/>
                  </a:lnTo>
                  <a:close/>
                </a:path>
                <a:path w="1308734" h="2045970">
                  <a:moveTo>
                    <a:pt x="100907" y="591116"/>
                  </a:moveTo>
                  <a:lnTo>
                    <a:pt x="73154" y="597921"/>
                  </a:lnTo>
                  <a:lnTo>
                    <a:pt x="86588" y="652713"/>
                  </a:lnTo>
                  <a:lnTo>
                    <a:pt x="102433" y="708898"/>
                  </a:lnTo>
                  <a:lnTo>
                    <a:pt x="129934" y="701142"/>
                  </a:lnTo>
                  <a:lnTo>
                    <a:pt x="114225" y="645431"/>
                  </a:lnTo>
                  <a:lnTo>
                    <a:pt x="100907" y="591116"/>
                  </a:lnTo>
                  <a:close/>
                </a:path>
                <a:path w="1308734" h="2045970">
                  <a:moveTo>
                    <a:pt x="61464" y="396107"/>
                  </a:moveTo>
                  <a:lnTo>
                    <a:pt x="33301" y="400945"/>
                  </a:lnTo>
                  <a:lnTo>
                    <a:pt x="45173" y="470052"/>
                  </a:lnTo>
                  <a:lnTo>
                    <a:pt x="54295" y="513798"/>
                  </a:lnTo>
                  <a:lnTo>
                    <a:pt x="82268" y="507965"/>
                  </a:lnTo>
                  <a:lnTo>
                    <a:pt x="73249" y="464715"/>
                  </a:lnTo>
                  <a:lnTo>
                    <a:pt x="61464" y="396107"/>
                  </a:lnTo>
                  <a:close/>
                </a:path>
                <a:path w="1308734" h="2045970">
                  <a:moveTo>
                    <a:pt x="37063" y="198690"/>
                  </a:moveTo>
                  <a:lnTo>
                    <a:pt x="8623" y="201456"/>
                  </a:lnTo>
                  <a:lnTo>
                    <a:pt x="16619" y="283662"/>
                  </a:lnTo>
                  <a:lnTo>
                    <a:pt x="20924" y="315607"/>
                  </a:lnTo>
                  <a:lnTo>
                    <a:pt x="49242" y="311791"/>
                  </a:lnTo>
                  <a:lnTo>
                    <a:pt x="45008" y="280370"/>
                  </a:lnTo>
                  <a:lnTo>
                    <a:pt x="37063" y="198690"/>
                  </a:lnTo>
                  <a:close/>
                </a:path>
                <a:path w="1308734" h="2045970">
                  <a:moveTo>
                    <a:pt x="28568" y="0"/>
                  </a:moveTo>
                  <a:lnTo>
                    <a:pt x="0" y="570"/>
                  </a:lnTo>
                  <a:lnTo>
                    <a:pt x="1880" y="95004"/>
                  </a:lnTo>
                  <a:lnTo>
                    <a:pt x="3083" y="115373"/>
                  </a:lnTo>
                  <a:lnTo>
                    <a:pt x="31609" y="113689"/>
                  </a:lnTo>
                  <a:lnTo>
                    <a:pt x="30439" y="93877"/>
                  </a:lnTo>
                  <a:lnTo>
                    <a:pt x="2856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0855" y="1298132"/>
              <a:ext cx="567061" cy="1091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38248" y="1691338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317450" y="0"/>
                  </a:moveTo>
                  <a:lnTo>
                    <a:pt x="268411" y="0"/>
                  </a:lnTo>
                  <a:lnTo>
                    <a:pt x="263575" y="558"/>
                  </a:lnTo>
                  <a:lnTo>
                    <a:pt x="236115" y="27458"/>
                  </a:lnTo>
                  <a:lnTo>
                    <a:pt x="234181" y="33709"/>
                  </a:lnTo>
                  <a:lnTo>
                    <a:pt x="169440" y="205383"/>
                  </a:lnTo>
                  <a:lnTo>
                    <a:pt x="168548" y="205383"/>
                  </a:lnTo>
                  <a:lnTo>
                    <a:pt x="106041" y="33263"/>
                  </a:lnTo>
                  <a:lnTo>
                    <a:pt x="104254" y="27012"/>
                  </a:lnTo>
                  <a:lnTo>
                    <a:pt x="102171" y="21766"/>
                  </a:lnTo>
                  <a:lnTo>
                    <a:pt x="67345" y="0"/>
                  </a:lnTo>
                  <a:lnTo>
                    <a:pt x="22101" y="0"/>
                  </a:lnTo>
                  <a:lnTo>
                    <a:pt x="15403" y="0"/>
                  </a:lnTo>
                  <a:lnTo>
                    <a:pt x="10046" y="2009"/>
                  </a:lnTo>
                  <a:lnTo>
                    <a:pt x="2010" y="10045"/>
                  </a:lnTo>
                  <a:lnTo>
                    <a:pt x="0" y="15850"/>
                  </a:lnTo>
                  <a:lnTo>
                    <a:pt x="0" y="282327"/>
                  </a:lnTo>
                  <a:lnTo>
                    <a:pt x="22325" y="290215"/>
                  </a:lnTo>
                  <a:lnTo>
                    <a:pt x="37691" y="289991"/>
                  </a:lnTo>
                  <a:lnTo>
                    <a:pt x="55587" y="282327"/>
                  </a:lnTo>
                  <a:lnTo>
                    <a:pt x="55587" y="45764"/>
                  </a:lnTo>
                  <a:lnTo>
                    <a:pt x="56034" y="45764"/>
                  </a:lnTo>
                  <a:lnTo>
                    <a:pt x="137294" y="282252"/>
                  </a:lnTo>
                  <a:lnTo>
                    <a:pt x="161702" y="290215"/>
                  </a:lnTo>
                  <a:lnTo>
                    <a:pt x="171822" y="290215"/>
                  </a:lnTo>
                  <a:lnTo>
                    <a:pt x="280616" y="45764"/>
                  </a:lnTo>
                  <a:lnTo>
                    <a:pt x="281062" y="45764"/>
                  </a:lnTo>
                  <a:lnTo>
                    <a:pt x="281062" y="282327"/>
                  </a:lnTo>
                  <a:lnTo>
                    <a:pt x="281509" y="283665"/>
                  </a:lnTo>
                  <a:lnTo>
                    <a:pt x="303386" y="290215"/>
                  </a:lnTo>
                  <a:lnTo>
                    <a:pt x="318790" y="289991"/>
                  </a:lnTo>
                  <a:lnTo>
                    <a:pt x="336650" y="282327"/>
                  </a:lnTo>
                  <a:lnTo>
                    <a:pt x="336650" y="19719"/>
                  </a:lnTo>
                  <a:lnTo>
                    <a:pt x="320911" y="520"/>
                  </a:lnTo>
                  <a:lnTo>
                    <a:pt x="317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38248" y="1691339"/>
              <a:ext cx="337185" cy="290830"/>
            </a:xfrm>
            <a:custGeom>
              <a:avLst/>
              <a:gdLst/>
              <a:ahLst/>
              <a:cxnLst/>
              <a:rect l="l" t="t" r="r" b="b"/>
              <a:pathLst>
                <a:path w="337185" h="290830">
                  <a:moveTo>
                    <a:pt x="22100" y="0"/>
                  </a:moveTo>
                  <a:lnTo>
                    <a:pt x="60498" y="0"/>
                  </a:lnTo>
                  <a:lnTo>
                    <a:pt x="67344" y="0"/>
                  </a:lnTo>
                  <a:lnTo>
                    <a:pt x="73223" y="558"/>
                  </a:lnTo>
                  <a:lnTo>
                    <a:pt x="78134" y="1674"/>
                  </a:lnTo>
                  <a:lnTo>
                    <a:pt x="83046" y="2790"/>
                  </a:lnTo>
                  <a:lnTo>
                    <a:pt x="87287" y="4650"/>
                  </a:lnTo>
                  <a:lnTo>
                    <a:pt x="90859" y="7255"/>
                  </a:lnTo>
                  <a:lnTo>
                    <a:pt x="94431" y="9859"/>
                  </a:lnTo>
                  <a:lnTo>
                    <a:pt x="97407" y="13282"/>
                  </a:lnTo>
                  <a:lnTo>
                    <a:pt x="99789" y="17524"/>
                  </a:lnTo>
                  <a:lnTo>
                    <a:pt x="102170" y="21766"/>
                  </a:lnTo>
                  <a:lnTo>
                    <a:pt x="104254" y="27012"/>
                  </a:lnTo>
                  <a:lnTo>
                    <a:pt x="106040" y="33263"/>
                  </a:lnTo>
                  <a:lnTo>
                    <a:pt x="168547" y="205382"/>
                  </a:lnTo>
                  <a:lnTo>
                    <a:pt x="169440" y="205382"/>
                  </a:lnTo>
                  <a:lnTo>
                    <a:pt x="234181" y="33709"/>
                  </a:lnTo>
                  <a:lnTo>
                    <a:pt x="236115" y="27458"/>
                  </a:lnTo>
                  <a:lnTo>
                    <a:pt x="238236" y="22175"/>
                  </a:lnTo>
                  <a:lnTo>
                    <a:pt x="240543" y="17859"/>
                  </a:lnTo>
                  <a:lnTo>
                    <a:pt x="242850" y="13543"/>
                  </a:lnTo>
                  <a:lnTo>
                    <a:pt x="245529" y="10045"/>
                  </a:lnTo>
                  <a:lnTo>
                    <a:pt x="248580" y="7366"/>
                  </a:lnTo>
                  <a:lnTo>
                    <a:pt x="251631" y="4688"/>
                  </a:lnTo>
                  <a:lnTo>
                    <a:pt x="255240" y="2790"/>
                  </a:lnTo>
                  <a:lnTo>
                    <a:pt x="259407" y="1674"/>
                  </a:lnTo>
                  <a:lnTo>
                    <a:pt x="263574" y="558"/>
                  </a:lnTo>
                  <a:lnTo>
                    <a:pt x="268411" y="0"/>
                  </a:lnTo>
                  <a:lnTo>
                    <a:pt x="273918" y="0"/>
                  </a:lnTo>
                  <a:lnTo>
                    <a:pt x="313432" y="0"/>
                  </a:lnTo>
                  <a:lnTo>
                    <a:pt x="317450" y="0"/>
                  </a:lnTo>
                  <a:lnTo>
                    <a:pt x="320910" y="520"/>
                  </a:lnTo>
                  <a:lnTo>
                    <a:pt x="335198" y="13506"/>
                  </a:lnTo>
                  <a:lnTo>
                    <a:pt x="336165" y="16408"/>
                  </a:lnTo>
                  <a:lnTo>
                    <a:pt x="336649" y="19719"/>
                  </a:lnTo>
                  <a:lnTo>
                    <a:pt x="336649" y="23440"/>
                  </a:lnTo>
                  <a:lnTo>
                    <a:pt x="336649" y="280838"/>
                  </a:lnTo>
                  <a:lnTo>
                    <a:pt x="336649" y="282326"/>
                  </a:lnTo>
                  <a:lnTo>
                    <a:pt x="336239" y="283666"/>
                  </a:lnTo>
                  <a:lnTo>
                    <a:pt x="314250" y="290214"/>
                  </a:lnTo>
                  <a:lnTo>
                    <a:pt x="308743" y="290214"/>
                  </a:lnTo>
                  <a:lnTo>
                    <a:pt x="303386" y="290214"/>
                  </a:lnTo>
                  <a:lnTo>
                    <a:pt x="282401" y="284857"/>
                  </a:lnTo>
                  <a:lnTo>
                    <a:pt x="281508" y="283666"/>
                  </a:lnTo>
                  <a:lnTo>
                    <a:pt x="281061" y="282326"/>
                  </a:lnTo>
                  <a:lnTo>
                    <a:pt x="281061" y="280838"/>
                  </a:lnTo>
                  <a:lnTo>
                    <a:pt x="281061" y="45764"/>
                  </a:lnTo>
                  <a:lnTo>
                    <a:pt x="280615" y="45764"/>
                  </a:lnTo>
                  <a:lnTo>
                    <a:pt x="196899" y="280615"/>
                  </a:lnTo>
                  <a:lnTo>
                    <a:pt x="196304" y="282550"/>
                  </a:lnTo>
                  <a:lnTo>
                    <a:pt x="195336" y="284150"/>
                  </a:lnTo>
                  <a:lnTo>
                    <a:pt x="171822" y="290214"/>
                  </a:lnTo>
                  <a:lnTo>
                    <a:pt x="166761" y="290214"/>
                  </a:lnTo>
                  <a:lnTo>
                    <a:pt x="161701" y="290214"/>
                  </a:lnTo>
                  <a:lnTo>
                    <a:pt x="139526" y="284857"/>
                  </a:lnTo>
                  <a:lnTo>
                    <a:pt x="138186" y="283666"/>
                  </a:lnTo>
                  <a:lnTo>
                    <a:pt x="137293" y="282252"/>
                  </a:lnTo>
                  <a:lnTo>
                    <a:pt x="136847" y="280615"/>
                  </a:lnTo>
                  <a:lnTo>
                    <a:pt x="56033" y="45764"/>
                  </a:lnTo>
                  <a:lnTo>
                    <a:pt x="55587" y="45764"/>
                  </a:lnTo>
                  <a:lnTo>
                    <a:pt x="55587" y="280838"/>
                  </a:lnTo>
                  <a:lnTo>
                    <a:pt x="55587" y="282326"/>
                  </a:lnTo>
                  <a:lnTo>
                    <a:pt x="55178" y="283666"/>
                  </a:lnTo>
                  <a:lnTo>
                    <a:pt x="54359" y="284857"/>
                  </a:lnTo>
                  <a:lnTo>
                    <a:pt x="53540" y="286047"/>
                  </a:lnTo>
                  <a:lnTo>
                    <a:pt x="52015" y="287015"/>
                  </a:lnTo>
                  <a:lnTo>
                    <a:pt x="49782" y="287759"/>
                  </a:lnTo>
                  <a:lnTo>
                    <a:pt x="47550" y="288503"/>
                  </a:lnTo>
                  <a:lnTo>
                    <a:pt x="44685" y="289098"/>
                  </a:lnTo>
                  <a:lnTo>
                    <a:pt x="41188" y="289545"/>
                  </a:lnTo>
                  <a:lnTo>
                    <a:pt x="37690" y="289991"/>
                  </a:lnTo>
                  <a:lnTo>
                    <a:pt x="33188" y="290214"/>
                  </a:lnTo>
                  <a:lnTo>
                    <a:pt x="27682" y="290214"/>
                  </a:lnTo>
                  <a:lnTo>
                    <a:pt x="22324" y="290214"/>
                  </a:lnTo>
                  <a:lnTo>
                    <a:pt x="1227" y="284857"/>
                  </a:lnTo>
                  <a:lnTo>
                    <a:pt x="409" y="283666"/>
                  </a:lnTo>
                  <a:lnTo>
                    <a:pt x="0" y="282326"/>
                  </a:lnTo>
                  <a:lnTo>
                    <a:pt x="0" y="280838"/>
                  </a:lnTo>
                  <a:lnTo>
                    <a:pt x="0" y="23440"/>
                  </a:lnTo>
                  <a:lnTo>
                    <a:pt x="0" y="15850"/>
                  </a:lnTo>
                  <a:lnTo>
                    <a:pt x="2009" y="10045"/>
                  </a:lnTo>
                  <a:lnTo>
                    <a:pt x="6027" y="6027"/>
                  </a:lnTo>
                  <a:lnTo>
                    <a:pt x="10045" y="2009"/>
                  </a:lnTo>
                  <a:lnTo>
                    <a:pt x="15403" y="0"/>
                  </a:lnTo>
                  <a:lnTo>
                    <a:pt x="22100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02737" y="549940"/>
            <a:ext cx="110807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60020">
              <a:lnSpc>
                <a:spcPts val="2870"/>
              </a:lnSpc>
              <a:spcBef>
                <a:spcPts val="200"/>
              </a:spcBef>
            </a:pPr>
            <a:r>
              <a:rPr spc="-5" dirty="0"/>
              <a:t>visual </a:t>
            </a:r>
            <a:r>
              <a:rPr dirty="0"/>
              <a:t> m</a:t>
            </a:r>
            <a:r>
              <a:rPr spc="-5" dirty="0"/>
              <a:t>e</a:t>
            </a:r>
            <a:r>
              <a:rPr dirty="0"/>
              <a:t>mo</a:t>
            </a:r>
            <a:r>
              <a:rPr spc="-5" dirty="0"/>
              <a:t>r</a:t>
            </a:r>
            <a:r>
              <a:rPr dirty="0"/>
              <a:t>y</a:t>
            </a:r>
            <a:endParaRPr dirty="0"/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8469" y="4965352"/>
              <a:ext cx="3500437" cy="7516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70457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70457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19172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91724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78876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78876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17874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8CB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7874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8CB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669281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669281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43712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5" y="0"/>
                  </a:moveTo>
                  <a:lnTo>
                    <a:pt x="0" y="243526"/>
                  </a:lnTo>
                  <a:lnTo>
                    <a:pt x="474431" y="243526"/>
                  </a:lnTo>
                  <a:lnTo>
                    <a:pt x="237215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143712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61125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237214" y="0"/>
                  </a:moveTo>
                  <a:lnTo>
                    <a:pt x="0" y="243526"/>
                  </a:lnTo>
                  <a:lnTo>
                    <a:pt x="474430" y="243526"/>
                  </a:lnTo>
                  <a:lnTo>
                    <a:pt x="237214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11257" y="4715500"/>
              <a:ext cx="474980" cy="243840"/>
            </a:xfrm>
            <a:custGeom>
              <a:avLst/>
              <a:gdLst/>
              <a:ahLst/>
              <a:cxnLst/>
              <a:rect l="l" t="t" r="r" b="b"/>
              <a:pathLst>
                <a:path w="474979" h="243839">
                  <a:moveTo>
                    <a:pt x="0" y="243526"/>
                  </a:moveTo>
                  <a:lnTo>
                    <a:pt x="237215" y="0"/>
                  </a:lnTo>
                  <a:lnTo>
                    <a:pt x="474431" y="243526"/>
                  </a:lnTo>
                  <a:lnTo>
                    <a:pt x="0" y="243526"/>
                  </a:lnTo>
                  <a:close/>
                </a:path>
              </a:pathLst>
            </a:custGeom>
            <a:ln w="12700">
              <a:solidFill>
                <a:srgbClr val="FBE5D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046567" y="4397350"/>
              <a:ext cx="500380" cy="394335"/>
            </a:xfrm>
            <a:custGeom>
              <a:avLst/>
              <a:gdLst/>
              <a:ahLst/>
              <a:cxnLst/>
              <a:rect l="l" t="t" r="r" b="b"/>
              <a:pathLst>
                <a:path w="500379" h="394335">
                  <a:moveTo>
                    <a:pt x="500239" y="303095"/>
                  </a:moveTo>
                  <a:lnTo>
                    <a:pt x="415383" y="315276"/>
                  </a:lnTo>
                  <a:lnTo>
                    <a:pt x="469991" y="394041"/>
                  </a:lnTo>
                  <a:lnTo>
                    <a:pt x="500239" y="303095"/>
                  </a:lnTo>
                  <a:close/>
                </a:path>
                <a:path w="500379" h="394335">
                  <a:moveTo>
                    <a:pt x="375188" y="144826"/>
                  </a:moveTo>
                  <a:lnTo>
                    <a:pt x="354204" y="164222"/>
                  </a:lnTo>
                  <a:lnTo>
                    <a:pt x="378837" y="190873"/>
                  </a:lnTo>
                  <a:lnTo>
                    <a:pt x="401452" y="220990"/>
                  </a:lnTo>
                  <a:lnTo>
                    <a:pt x="420564" y="253088"/>
                  </a:lnTo>
                  <a:lnTo>
                    <a:pt x="445117" y="238469"/>
                  </a:lnTo>
                  <a:lnTo>
                    <a:pt x="425221" y="205055"/>
                  </a:lnTo>
                  <a:lnTo>
                    <a:pt x="400811" y="172548"/>
                  </a:lnTo>
                  <a:lnTo>
                    <a:pt x="375188" y="144826"/>
                  </a:lnTo>
                  <a:close/>
                </a:path>
                <a:path w="500379" h="394335">
                  <a:moveTo>
                    <a:pt x="201626" y="35928"/>
                  </a:moveTo>
                  <a:lnTo>
                    <a:pt x="191249" y="62552"/>
                  </a:lnTo>
                  <a:lnTo>
                    <a:pt x="218575" y="73202"/>
                  </a:lnTo>
                  <a:lnTo>
                    <a:pt x="256171" y="91681"/>
                  </a:lnTo>
                  <a:lnTo>
                    <a:pt x="290922" y="112704"/>
                  </a:lnTo>
                  <a:lnTo>
                    <a:pt x="305713" y="88254"/>
                  </a:lnTo>
                  <a:lnTo>
                    <a:pt x="269896" y="66586"/>
                  </a:lnTo>
                  <a:lnTo>
                    <a:pt x="230087" y="47020"/>
                  </a:lnTo>
                  <a:lnTo>
                    <a:pt x="201626" y="35928"/>
                  </a:lnTo>
                  <a:close/>
                </a:path>
                <a:path w="500379" h="394335">
                  <a:moveTo>
                    <a:pt x="1167" y="0"/>
                  </a:moveTo>
                  <a:lnTo>
                    <a:pt x="0" y="28552"/>
                  </a:lnTo>
                  <a:lnTo>
                    <a:pt x="47409" y="30488"/>
                  </a:lnTo>
                  <a:lnTo>
                    <a:pt x="92850" y="36099"/>
                  </a:lnTo>
                  <a:lnTo>
                    <a:pt x="111174" y="39911"/>
                  </a:lnTo>
                  <a:lnTo>
                    <a:pt x="116994" y="11935"/>
                  </a:lnTo>
                  <a:lnTo>
                    <a:pt x="97519" y="7884"/>
                  </a:lnTo>
                  <a:lnTo>
                    <a:pt x="49747" y="198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65751" y="3381095"/>
              <a:ext cx="852805" cy="167005"/>
            </a:xfrm>
            <a:custGeom>
              <a:avLst/>
              <a:gdLst/>
              <a:ahLst/>
              <a:cxnLst/>
              <a:rect l="l" t="t" r="r" b="b"/>
              <a:pathLst>
                <a:path w="852804" h="167004">
                  <a:moveTo>
                    <a:pt x="0" y="166429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6429"/>
                  </a:lnTo>
                  <a:lnTo>
                    <a:pt x="0" y="16642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204786" y="2939300"/>
              <a:ext cx="852805" cy="165100"/>
            </a:xfrm>
            <a:custGeom>
              <a:avLst/>
              <a:gdLst/>
              <a:ahLst/>
              <a:cxnLst/>
              <a:rect l="l" t="t" r="r" b="b"/>
              <a:pathLst>
                <a:path w="852804" h="165100">
                  <a:moveTo>
                    <a:pt x="0" y="164911"/>
                  </a:moveTo>
                  <a:lnTo>
                    <a:pt x="0" y="0"/>
                  </a:lnTo>
                  <a:lnTo>
                    <a:pt x="852493" y="0"/>
                  </a:lnTo>
                  <a:lnTo>
                    <a:pt x="852493" y="164911"/>
                  </a:lnTo>
                  <a:lnTo>
                    <a:pt x="0" y="1649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553057" y="2411343"/>
            <a:ext cx="13989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4935" marR="5080" indent="-102870">
              <a:lnSpc>
                <a:spcPts val="2870"/>
              </a:lnSpc>
              <a:spcBef>
                <a:spcPts val="200"/>
              </a:spcBef>
            </a:pPr>
            <a:r>
              <a:rPr sz="2400" b="1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bottom-up  </a:t>
            </a:r>
            <a:r>
              <a:rPr sz="2400" b="1" spc="-5" dirty="0">
                <a:solidFill>
                  <a:srgbClr val="E7E6E6"/>
                </a:solidFill>
                <a:latin typeface="Times New Roman" panose="02020603050405020304"/>
                <a:cs typeface="Times New Roman" panose="02020603050405020304"/>
              </a:rPr>
              <a:t>attention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905231" y="191770"/>
            <a:ext cx="9726930" cy="4331335"/>
            <a:chOff x="1905231" y="191770"/>
            <a:chExt cx="9726930" cy="4331335"/>
          </a:xfrm>
        </p:grpSpPr>
        <p:sp>
          <p:nvSpPr>
            <p:cNvPr id="40" name="object 40"/>
            <p:cNvSpPr/>
            <p:nvPr/>
          </p:nvSpPr>
          <p:spPr>
            <a:xfrm>
              <a:off x="1905231" y="1934498"/>
              <a:ext cx="3002280" cy="2588260"/>
            </a:xfrm>
            <a:custGeom>
              <a:avLst/>
              <a:gdLst/>
              <a:ahLst/>
              <a:cxnLst/>
              <a:rect l="l" t="t" r="r" b="b"/>
              <a:pathLst>
                <a:path w="3002279" h="2588260">
                  <a:moveTo>
                    <a:pt x="3002062" y="0"/>
                  </a:moveTo>
                  <a:lnTo>
                    <a:pt x="2909135" y="23461"/>
                  </a:lnTo>
                  <a:lnTo>
                    <a:pt x="2927781" y="45114"/>
                  </a:lnTo>
                  <a:lnTo>
                    <a:pt x="0" y="2566469"/>
                  </a:lnTo>
                  <a:lnTo>
                    <a:pt x="18646" y="2588121"/>
                  </a:lnTo>
                  <a:lnTo>
                    <a:pt x="2946427" y="66766"/>
                  </a:lnTo>
                  <a:lnTo>
                    <a:pt x="2965075" y="88419"/>
                  </a:lnTo>
                  <a:lnTo>
                    <a:pt x="30020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10839" y="3519227"/>
              <a:ext cx="1324610" cy="369570"/>
            </a:xfrm>
            <a:custGeom>
              <a:avLst/>
              <a:gdLst/>
              <a:ahLst/>
              <a:cxnLst/>
              <a:rect l="l" t="t" r="r" b="b"/>
              <a:pathLst>
                <a:path w="1324609" h="369570">
                  <a:moveTo>
                    <a:pt x="1324127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1324127" y="369332"/>
                  </a:lnTo>
                  <a:lnTo>
                    <a:pt x="1324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5374" y="200064"/>
              <a:ext cx="5234683" cy="297359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213058" y="2622709"/>
              <a:ext cx="389890" cy="388620"/>
            </a:xfrm>
            <a:custGeom>
              <a:avLst/>
              <a:gdLst/>
              <a:ahLst/>
              <a:cxnLst/>
              <a:rect l="l" t="t" r="r" b="b"/>
              <a:pathLst>
                <a:path w="389890" h="388619">
                  <a:moveTo>
                    <a:pt x="204471" y="388092"/>
                  </a:moveTo>
                  <a:lnTo>
                    <a:pt x="159527" y="385169"/>
                  </a:lnTo>
                  <a:lnTo>
                    <a:pt x="117782" y="372591"/>
                  </a:lnTo>
                  <a:lnTo>
                    <a:pt x="80463" y="351468"/>
                  </a:lnTo>
                  <a:lnTo>
                    <a:pt x="48798" y="322904"/>
                  </a:lnTo>
                  <a:lnTo>
                    <a:pt x="24014" y="288008"/>
                  </a:lnTo>
                  <a:lnTo>
                    <a:pt x="7339" y="247887"/>
                  </a:lnTo>
                  <a:lnTo>
                    <a:pt x="0" y="203647"/>
                  </a:lnTo>
                  <a:lnTo>
                    <a:pt x="2955" y="158901"/>
                  </a:lnTo>
                  <a:lnTo>
                    <a:pt x="15607" y="117335"/>
                  </a:lnTo>
                  <a:lnTo>
                    <a:pt x="36841" y="80172"/>
                  </a:lnTo>
                  <a:lnTo>
                    <a:pt x="65545" y="48635"/>
                  </a:lnTo>
                  <a:lnTo>
                    <a:pt x="100607" y="23945"/>
                  </a:lnTo>
                  <a:lnTo>
                    <a:pt x="140914" y="7326"/>
                  </a:lnTo>
                  <a:lnTo>
                    <a:pt x="185353" y="0"/>
                  </a:lnTo>
                  <a:lnTo>
                    <a:pt x="230297" y="2923"/>
                  </a:lnTo>
                  <a:lnTo>
                    <a:pt x="272042" y="15500"/>
                  </a:lnTo>
                  <a:lnTo>
                    <a:pt x="309361" y="36624"/>
                  </a:lnTo>
                  <a:lnTo>
                    <a:pt x="341026" y="65187"/>
                  </a:lnTo>
                  <a:lnTo>
                    <a:pt x="365810" y="100083"/>
                  </a:lnTo>
                  <a:lnTo>
                    <a:pt x="382485" y="140205"/>
                  </a:lnTo>
                  <a:lnTo>
                    <a:pt x="389825" y="184444"/>
                  </a:lnTo>
                  <a:lnTo>
                    <a:pt x="386869" y="229191"/>
                  </a:lnTo>
                  <a:lnTo>
                    <a:pt x="374217" y="270756"/>
                  </a:lnTo>
                  <a:lnTo>
                    <a:pt x="352983" y="307919"/>
                  </a:lnTo>
                  <a:lnTo>
                    <a:pt x="324279" y="339457"/>
                  </a:lnTo>
                  <a:lnTo>
                    <a:pt x="289217" y="364146"/>
                  </a:lnTo>
                  <a:lnTo>
                    <a:pt x="248910" y="380765"/>
                  </a:lnTo>
                  <a:lnTo>
                    <a:pt x="204471" y="388092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641464" y="1789687"/>
              <a:ext cx="625475" cy="630555"/>
            </a:xfrm>
            <a:custGeom>
              <a:avLst/>
              <a:gdLst/>
              <a:ahLst/>
              <a:cxnLst/>
              <a:rect l="l" t="t" r="r" b="b"/>
              <a:pathLst>
                <a:path w="625475" h="630555">
                  <a:moveTo>
                    <a:pt x="312639" y="630125"/>
                  </a:moveTo>
                  <a:lnTo>
                    <a:pt x="266439" y="626708"/>
                  </a:lnTo>
                  <a:lnTo>
                    <a:pt x="222344" y="616785"/>
                  </a:lnTo>
                  <a:lnTo>
                    <a:pt x="180838" y="600842"/>
                  </a:lnTo>
                  <a:lnTo>
                    <a:pt x="142403" y="579366"/>
                  </a:lnTo>
                  <a:lnTo>
                    <a:pt x="107524" y="552845"/>
                  </a:lnTo>
                  <a:lnTo>
                    <a:pt x="76685" y="521766"/>
                  </a:lnTo>
                  <a:lnTo>
                    <a:pt x="50368" y="486617"/>
                  </a:lnTo>
                  <a:lnTo>
                    <a:pt x="29057" y="447884"/>
                  </a:lnTo>
                  <a:lnTo>
                    <a:pt x="13236" y="406056"/>
                  </a:lnTo>
                  <a:lnTo>
                    <a:pt x="3389" y="361620"/>
                  </a:lnTo>
                  <a:lnTo>
                    <a:pt x="0" y="315062"/>
                  </a:lnTo>
                  <a:lnTo>
                    <a:pt x="3389" y="268504"/>
                  </a:lnTo>
                  <a:lnTo>
                    <a:pt x="13236" y="224068"/>
                  </a:lnTo>
                  <a:lnTo>
                    <a:pt x="29057" y="182240"/>
                  </a:lnTo>
                  <a:lnTo>
                    <a:pt x="50368" y="143507"/>
                  </a:lnTo>
                  <a:lnTo>
                    <a:pt x="76685" y="108358"/>
                  </a:lnTo>
                  <a:lnTo>
                    <a:pt x="107524" y="77279"/>
                  </a:lnTo>
                  <a:lnTo>
                    <a:pt x="142403" y="50758"/>
                  </a:lnTo>
                  <a:lnTo>
                    <a:pt x="180838" y="29282"/>
                  </a:lnTo>
                  <a:lnTo>
                    <a:pt x="222344" y="13339"/>
                  </a:lnTo>
                  <a:lnTo>
                    <a:pt x="266439" y="3416"/>
                  </a:lnTo>
                  <a:lnTo>
                    <a:pt x="312639" y="0"/>
                  </a:lnTo>
                  <a:lnTo>
                    <a:pt x="358838" y="3416"/>
                  </a:lnTo>
                  <a:lnTo>
                    <a:pt x="402933" y="13339"/>
                  </a:lnTo>
                  <a:lnTo>
                    <a:pt x="444439" y="29282"/>
                  </a:lnTo>
                  <a:lnTo>
                    <a:pt x="482874" y="50758"/>
                  </a:lnTo>
                  <a:lnTo>
                    <a:pt x="517753" y="77279"/>
                  </a:lnTo>
                  <a:lnTo>
                    <a:pt x="548592" y="108358"/>
                  </a:lnTo>
                  <a:lnTo>
                    <a:pt x="574909" y="143507"/>
                  </a:lnTo>
                  <a:lnTo>
                    <a:pt x="596220" y="182240"/>
                  </a:lnTo>
                  <a:lnTo>
                    <a:pt x="612041" y="224068"/>
                  </a:lnTo>
                  <a:lnTo>
                    <a:pt x="621888" y="268504"/>
                  </a:lnTo>
                  <a:lnTo>
                    <a:pt x="625278" y="315062"/>
                  </a:lnTo>
                  <a:lnTo>
                    <a:pt x="621888" y="361620"/>
                  </a:lnTo>
                  <a:lnTo>
                    <a:pt x="612041" y="406056"/>
                  </a:lnTo>
                  <a:lnTo>
                    <a:pt x="596220" y="447884"/>
                  </a:lnTo>
                  <a:lnTo>
                    <a:pt x="574909" y="486617"/>
                  </a:lnTo>
                  <a:lnTo>
                    <a:pt x="548592" y="521766"/>
                  </a:lnTo>
                  <a:lnTo>
                    <a:pt x="517753" y="552845"/>
                  </a:lnTo>
                  <a:lnTo>
                    <a:pt x="482874" y="579366"/>
                  </a:lnTo>
                  <a:lnTo>
                    <a:pt x="444439" y="600842"/>
                  </a:lnTo>
                  <a:lnTo>
                    <a:pt x="402933" y="616785"/>
                  </a:lnTo>
                  <a:lnTo>
                    <a:pt x="358838" y="626708"/>
                  </a:lnTo>
                  <a:lnTo>
                    <a:pt x="312639" y="630125"/>
                  </a:lnTo>
                  <a:close/>
                </a:path>
              </a:pathLst>
            </a:custGeom>
            <a:ln w="28575">
              <a:solidFill>
                <a:srgbClr val="00C0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0147" y="2852450"/>
              <a:ext cx="160653" cy="11068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77863" y="2135618"/>
              <a:ext cx="1430655" cy="820419"/>
            </a:xfrm>
            <a:custGeom>
              <a:avLst/>
              <a:gdLst/>
              <a:ahLst/>
              <a:cxnLst/>
              <a:rect l="l" t="t" r="r" b="b"/>
              <a:pathLst>
                <a:path w="1430654" h="820419">
                  <a:moveTo>
                    <a:pt x="475615" y="772185"/>
                  </a:moveTo>
                  <a:lnTo>
                    <a:pt x="464337" y="644893"/>
                  </a:lnTo>
                  <a:lnTo>
                    <a:pt x="431888" y="664870"/>
                  </a:lnTo>
                  <a:lnTo>
                    <a:pt x="76161" y="87325"/>
                  </a:lnTo>
                  <a:lnTo>
                    <a:pt x="108597" y="67348"/>
                  </a:lnTo>
                  <a:lnTo>
                    <a:pt x="0" y="0"/>
                  </a:lnTo>
                  <a:lnTo>
                    <a:pt x="11277" y="127292"/>
                  </a:lnTo>
                  <a:lnTo>
                    <a:pt x="43713" y="107315"/>
                  </a:lnTo>
                  <a:lnTo>
                    <a:pt x="399453" y="684847"/>
                  </a:lnTo>
                  <a:lnTo>
                    <a:pt x="367017" y="704837"/>
                  </a:lnTo>
                  <a:lnTo>
                    <a:pt x="475615" y="772185"/>
                  </a:lnTo>
                  <a:close/>
                </a:path>
                <a:path w="1430654" h="820419">
                  <a:moveTo>
                    <a:pt x="1430108" y="702056"/>
                  </a:moveTo>
                  <a:lnTo>
                    <a:pt x="1311630" y="654151"/>
                  </a:lnTo>
                  <a:lnTo>
                    <a:pt x="1314653" y="692137"/>
                  </a:lnTo>
                  <a:lnTo>
                    <a:pt x="662025" y="744118"/>
                  </a:lnTo>
                  <a:lnTo>
                    <a:pt x="658990" y="706132"/>
                  </a:lnTo>
                  <a:lnTo>
                    <a:pt x="549592" y="772185"/>
                  </a:lnTo>
                  <a:lnTo>
                    <a:pt x="668070" y="820077"/>
                  </a:lnTo>
                  <a:lnTo>
                    <a:pt x="665048" y="782091"/>
                  </a:lnTo>
                  <a:lnTo>
                    <a:pt x="1317675" y="730110"/>
                  </a:lnTo>
                  <a:lnTo>
                    <a:pt x="1320698" y="768096"/>
                  </a:lnTo>
                  <a:lnTo>
                    <a:pt x="1430108" y="70205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385369" y="191769"/>
              <a:ext cx="5246370" cy="3026410"/>
            </a:xfrm>
            <a:custGeom>
              <a:avLst/>
              <a:gdLst/>
              <a:ahLst/>
              <a:cxnLst/>
              <a:rect l="l" t="t" r="r" b="b"/>
              <a:pathLst>
                <a:path w="5246370" h="3026410">
                  <a:moveTo>
                    <a:pt x="5246192" y="25336"/>
                  </a:moveTo>
                  <a:lnTo>
                    <a:pt x="5240439" y="25336"/>
                  </a:lnTo>
                  <a:lnTo>
                    <a:pt x="5240439" y="0"/>
                  </a:lnTo>
                  <a:lnTo>
                    <a:pt x="5082679" y="0"/>
                  </a:lnTo>
                  <a:lnTo>
                    <a:pt x="5082679" y="1189393"/>
                  </a:lnTo>
                  <a:lnTo>
                    <a:pt x="5082679" y="2867660"/>
                  </a:lnTo>
                  <a:lnTo>
                    <a:pt x="157759" y="2867660"/>
                  </a:lnTo>
                  <a:lnTo>
                    <a:pt x="157759" y="157480"/>
                  </a:lnTo>
                  <a:lnTo>
                    <a:pt x="4154436" y="157480"/>
                  </a:lnTo>
                  <a:lnTo>
                    <a:pt x="4154436" y="1189393"/>
                  </a:lnTo>
                  <a:lnTo>
                    <a:pt x="5082679" y="1189393"/>
                  </a:lnTo>
                  <a:lnTo>
                    <a:pt x="5082679" y="0"/>
                  </a:lnTo>
                  <a:lnTo>
                    <a:pt x="0" y="0"/>
                  </a:lnTo>
                  <a:lnTo>
                    <a:pt x="0" y="157480"/>
                  </a:lnTo>
                  <a:lnTo>
                    <a:pt x="0" y="2867660"/>
                  </a:lnTo>
                  <a:lnTo>
                    <a:pt x="0" y="3026410"/>
                  </a:lnTo>
                  <a:lnTo>
                    <a:pt x="5240439" y="3026410"/>
                  </a:lnTo>
                  <a:lnTo>
                    <a:pt x="5240439" y="2868244"/>
                  </a:lnTo>
                  <a:lnTo>
                    <a:pt x="5240439" y="2867660"/>
                  </a:lnTo>
                  <a:lnTo>
                    <a:pt x="5240439" y="1189393"/>
                  </a:lnTo>
                  <a:lnTo>
                    <a:pt x="5246192" y="1189393"/>
                  </a:lnTo>
                  <a:lnTo>
                    <a:pt x="5246192" y="2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6870765" y="4705784"/>
            <a:ext cx="1376680" cy="646430"/>
          </a:xfrm>
          <a:prstGeom prst="rect">
            <a:avLst/>
          </a:prstGeom>
          <a:solidFill>
            <a:srgbClr val="FFFFFF"/>
          </a:solidFill>
          <a:ln w="28575">
            <a:solidFill>
              <a:srgbClr val="ED7D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47955" marR="140335" indent="141605">
              <a:lnSpc>
                <a:spcPct val="100000"/>
              </a:lnSpc>
              <a:spcBef>
                <a:spcPts val="290"/>
              </a:spcBef>
            </a:pPr>
            <a:r>
              <a:rPr sz="1800" b="1" spc="-10" dirty="0">
                <a:latin typeface="Times New Roman" panose="02020603050405020304"/>
                <a:cs typeface="Times New Roman" panose="02020603050405020304"/>
              </a:rPr>
              <a:t>rescaled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em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ddin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55800" y="5698751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09768" y="5698751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4463" y="5719000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82846" y="2822590"/>
            <a:ext cx="1440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Tail </a:t>
            </a:r>
            <a:r>
              <a:rPr sz="1400" b="1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1400" b="1" spc="-20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‘African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62907" y="3034319"/>
            <a:ext cx="46735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400" b="1" spc="-25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400" b="1" dirty="0">
                <a:solidFill>
                  <a:srgbClr val="FFC000"/>
                </a:solidFill>
                <a:latin typeface="Times New Roman" panose="02020603050405020304"/>
                <a:cs typeface="Times New Roman" panose="02020603050405020304"/>
              </a:rPr>
              <a:t>ey’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46218" y="2282549"/>
            <a:ext cx="774065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5080" indent="9525">
              <a:lnSpc>
                <a:spcPts val="1670"/>
              </a:lnSpc>
              <a:spcBef>
                <a:spcPts val="160"/>
              </a:spcBef>
            </a:pPr>
            <a:r>
              <a:rPr sz="1400" b="1" spc="-12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400" b="1" spc="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s  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‘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1400" b="1" spc="-5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400" b="1" dirty="0">
                <a:solidFill>
                  <a:srgbClr val="00C0AE"/>
                </a:solidFill>
                <a:latin typeface="Times New Roman" panose="02020603050405020304"/>
                <a:cs typeface="Times New Roman" panose="02020603050405020304"/>
              </a:rPr>
              <a:t>eye’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10838" y="3519227"/>
            <a:ext cx="1438910" cy="369570"/>
          </a:xfrm>
          <a:prstGeom prst="rect">
            <a:avLst/>
          </a:prstGeom>
          <a:ln w="28575">
            <a:solidFill>
              <a:srgbClr val="ED7D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ts val="2575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em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ddin</a:t>
            </a:r>
            <a:r>
              <a:rPr sz="1800" b="1" spc="-2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3600" b="1" baseline="22000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endParaRPr sz="3600" baseline="2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428676" y="3347976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b="1" spc="-5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b="1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nt</a:t>
            </a:r>
            <a:r>
              <a:rPr sz="2400" b="1" spc="-5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00" b="1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31787" y="2822590"/>
            <a:ext cx="427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 panose="02020603050405020304"/>
                <a:cs typeface="Times New Roman" panose="02020603050405020304"/>
              </a:rPr>
              <a:t>Op</a:t>
            </a:r>
            <a:r>
              <a:rPr sz="1400" b="1" dirty="0">
                <a:latin typeface="Times New Roman" panose="02020603050405020304"/>
                <a:cs typeface="Times New Roman" panose="02020603050405020304"/>
              </a:rPr>
              <a:t>en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19837" y="2983909"/>
            <a:ext cx="18091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-60" baseline="24000" dirty="0">
                <a:latin typeface="Times New Roman" panose="02020603050405020304"/>
                <a:cs typeface="Times New Roman" panose="02020603050405020304"/>
              </a:rPr>
              <a:t>Sample</a:t>
            </a:r>
            <a:r>
              <a:rPr sz="2400" b="1" spc="-40" dirty="0">
                <a:solidFill>
                  <a:srgbClr val="F2F2F2"/>
                </a:solidFill>
                <a:latin typeface="Times New Roman" panose="02020603050405020304"/>
                <a:cs typeface="Times New Roman" panose="02020603050405020304"/>
              </a:rPr>
              <a:t>top-down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517" y="854999"/>
            <a:ext cx="7847890" cy="968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3.1    Dynamic Meta-Embedding</a:t>
            </a:r>
            <a:endParaRPr lang="en-US" altLang="zh-CN" sz="20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371600"/>
            <a:ext cx="11335385" cy="4326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517" y="691804"/>
            <a:ext cx="78478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3.1    Dynamic Meta-Embedding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" y="1647825"/>
            <a:ext cx="4171315" cy="87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6029325" cy="769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5" y="1219200"/>
            <a:ext cx="4069715" cy="403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971800"/>
            <a:ext cx="3972560" cy="367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608705"/>
            <a:ext cx="4391660" cy="502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76800"/>
            <a:ext cx="5145405" cy="4483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35" y="5791200"/>
            <a:ext cx="2819400" cy="523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rcRect r="-380" b="55646"/>
          <a:stretch>
            <a:fillRect/>
          </a:stretch>
        </p:blipFill>
        <p:spPr>
          <a:xfrm>
            <a:off x="5715000" y="3756660"/>
            <a:ext cx="5029200" cy="2070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1800" y="3792220"/>
            <a:ext cx="704850" cy="171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1675" y="5401945"/>
            <a:ext cx="4895850" cy="110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517" y="663229"/>
            <a:ext cx="78478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3.2    Modulated Attention</a:t>
            </a:r>
            <a:endParaRPr lang="en-US" altLang="zh-CN" sz="20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133600"/>
            <a:ext cx="4171950" cy="690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429000"/>
            <a:ext cx="5563235" cy="725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1371600"/>
            <a:ext cx="5143500" cy="4961255"/>
          </a:xfrm>
          <a:prstGeom prst="rect">
            <a:avLst/>
          </a:prstGeom>
        </p:spPr>
      </p:pic>
      <p:pic>
        <p:nvPicPr>
          <p:cNvPr id="16" name="图片 15" descr="templates\docerresourceshop\icons\\303b32303039333135343bbcfdcd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2600" y="2133600"/>
            <a:ext cx="760095" cy="76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/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标题占位符 1"/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Author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04" t="7258" r="2508" b="1637"/>
          <a:stretch>
            <a:fillRect/>
          </a:stretch>
        </p:blipFill>
        <p:spPr>
          <a:xfrm>
            <a:off x="2209800" y="990600"/>
            <a:ext cx="6338570" cy="569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517" y="663229"/>
            <a:ext cx="78478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3.3    Active Exploration of Open Classes</a:t>
            </a:r>
            <a:endParaRPr lang="en-US" altLang="zh-CN" sz="20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93370" y="1759585"/>
            <a:ext cx="534035" cy="3843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1535" y="1612900"/>
            <a:ext cx="4743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Uncertainty in Openness</a:t>
            </a:r>
            <a:r>
              <a:rPr lang="en-US" altLang="zh-CN" b="1"/>
              <a:t>    </a:t>
            </a:r>
            <a:r>
              <a:rPr lang="zh-CN" altLang="en-US" b="1"/>
              <a:t>开放度的不确定性</a:t>
            </a:r>
            <a:endParaRPr lang="zh-CN" altLang="en-US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929765"/>
            <a:ext cx="3361690" cy="631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5" y="2563495"/>
            <a:ext cx="4848225" cy="504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9005" y="3389630"/>
            <a:ext cx="571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b="1"/>
              <a:t>Uncertainty in Informativeness</a:t>
            </a:r>
            <a:r>
              <a:rPr lang="en-US" altLang="zh-CN" b="1"/>
              <a:t>   </a:t>
            </a:r>
            <a:r>
              <a:rPr lang="zh-CN" altLang="en-US" b="1"/>
              <a:t>信息量的不确定性</a:t>
            </a:r>
            <a:endParaRPr lang="zh-CN" altLang="en-US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82060"/>
            <a:ext cx="2686050" cy="5092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85" y="4669790"/>
            <a:ext cx="4496435" cy="761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90600" y="4387215"/>
            <a:ext cx="5295900" cy="468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Active Sample Selection  </a:t>
            </a:r>
            <a:r>
              <a:rPr lang="zh-CN" altLang="en-US" b="1"/>
              <a:t>主动样本选择</a:t>
            </a:r>
            <a:r>
              <a:rPr lang="en-US" altLang="zh-CN" b="1"/>
              <a:t>  </a:t>
            </a:r>
            <a:endParaRPr lang="en-US" altLang="zh-CN"/>
          </a:p>
          <a:p>
            <a:r>
              <a:rPr lang="en-US" altLang="zh-CN"/>
              <a:t>   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l="2142" r="1788" b="2196"/>
          <a:stretch>
            <a:fillRect/>
          </a:stretch>
        </p:blipFill>
        <p:spPr>
          <a:xfrm>
            <a:off x="5943600" y="1421130"/>
            <a:ext cx="6241415" cy="37604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5448300"/>
            <a:ext cx="6572250" cy="5429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6200" y="6220460"/>
            <a:ext cx="12782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Y . LeCun, S. Chopra, R. Hadsell, M. Ranzato, and F. Huang, “A tutorial</a:t>
            </a:r>
            <a:r>
              <a:rPr lang="en-US" altLang="zh-CN"/>
              <a:t> </a:t>
            </a:r>
            <a:r>
              <a:rPr lang="zh-CN" altLang="en-US"/>
              <a:t>on energy-based learning,” Predicting structured data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917" y="768004"/>
            <a:ext cx="784789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rPr>
              <a:t>3.4    Loss Function</a:t>
            </a:r>
            <a:endParaRPr lang="en-US" altLang="zh-CN" sz="18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Methodology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17650"/>
            <a:ext cx="5553075" cy="904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22525"/>
            <a:ext cx="6467475" cy="638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15" y="3495675"/>
            <a:ext cx="5686425" cy="14573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029200"/>
            <a:ext cx="6591300" cy="43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896886" y="1676710"/>
            <a:ext cx="3370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ea typeface="+mj-ea"/>
                <a:cs typeface="Times New Roman" panose="020206030504050203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ImageNet-LT</a:t>
            </a:r>
            <a:r>
              <a:rPr spc="-70" dirty="0"/>
              <a:t> </a:t>
            </a:r>
            <a:r>
              <a:rPr spc="-5" dirty="0"/>
              <a:t>Benchmark</a:t>
            </a:r>
            <a:endParaRPr spc="-5" dirty="0"/>
          </a:p>
        </p:txBody>
      </p:sp>
      <p:sp>
        <p:nvSpPr>
          <p:cNvPr id="8" name="object 3"/>
          <p:cNvSpPr txBox="1"/>
          <p:nvPr/>
        </p:nvSpPr>
        <p:spPr>
          <a:xfrm>
            <a:off x="851301" y="2133335"/>
            <a:ext cx="38436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r>
              <a:rPr sz="20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0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Gain:</a:t>
            </a:r>
            <a:r>
              <a:rPr sz="20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~20%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4"/>
          <p:cNvGrpSpPr/>
          <p:nvPr/>
        </p:nvGrpSpPr>
        <p:grpSpPr>
          <a:xfrm>
            <a:off x="4758386" y="2640863"/>
            <a:ext cx="7393940" cy="4067175"/>
            <a:chOff x="4758386" y="2640863"/>
            <a:chExt cx="7393940" cy="4067175"/>
          </a:xfrm>
        </p:grpSpPr>
        <p:pic>
          <p:nvPicPr>
            <p:cNvPr id="11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8386" y="2640863"/>
              <a:ext cx="7266305" cy="2191385"/>
            </a:xfrm>
            <a:prstGeom prst="rect">
              <a:avLst/>
            </a:prstGeom>
          </p:spPr>
        </p:pic>
        <p:pic>
          <p:nvPicPr>
            <p:cNvPr id="12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386" y="4367428"/>
              <a:ext cx="7393940" cy="2340610"/>
            </a:xfrm>
            <a:prstGeom prst="rect">
              <a:avLst/>
            </a:prstGeom>
          </p:spPr>
        </p:pic>
      </p:grpSp>
      <p:sp>
        <p:nvSpPr>
          <p:cNvPr id="13" name="object 7"/>
          <p:cNvSpPr txBox="1"/>
          <p:nvPr/>
        </p:nvSpPr>
        <p:spPr>
          <a:xfrm>
            <a:off x="660166" y="3200421"/>
            <a:ext cx="3843654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Places-LT</a:t>
            </a:r>
            <a:r>
              <a:rPr sz="24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Benchmark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r>
              <a:rPr sz="20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0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Gain:</a:t>
            </a:r>
            <a:r>
              <a:rPr sz="20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~10%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604843" y="5114583"/>
            <a:ext cx="3716654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MS1M-LT</a:t>
            </a:r>
            <a:r>
              <a:rPr sz="24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Benchmark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Absolute</a:t>
            </a:r>
            <a:r>
              <a:rPr sz="20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20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Gain:</a:t>
            </a:r>
            <a:r>
              <a:rPr sz="20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~2%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5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7295" y="894080"/>
            <a:ext cx="6920230" cy="1910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375"/>
            <a:ext cx="12034520" cy="444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11370310" cy="554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21600" y="2241550"/>
            <a:ext cx="857250" cy="215900"/>
          </a:xfrm>
          <a:custGeom>
            <a:avLst/>
            <a:gdLst/>
            <a:ahLst/>
            <a:cxnLst/>
            <a:rect l="l" t="t" r="r" b="b"/>
            <a:pathLst>
              <a:path w="857250" h="215900">
                <a:moveTo>
                  <a:pt x="857250" y="0"/>
                </a:moveTo>
                <a:lnTo>
                  <a:pt x="0" y="0"/>
                </a:lnTo>
                <a:lnTo>
                  <a:pt x="0" y="215900"/>
                </a:lnTo>
                <a:lnTo>
                  <a:pt x="857250" y="215900"/>
                </a:lnTo>
                <a:lnTo>
                  <a:pt x="857250" y="0"/>
                </a:lnTo>
                <a:close/>
              </a:path>
            </a:pathLst>
          </a:custGeom>
          <a:solidFill>
            <a:srgbClr val="FCDFDF"/>
          </a:solidFill>
        </p:spPr>
        <p:txBody>
          <a:bodyPr wrap="square" lIns="0" tIns="0" rIns="0" bIns="0" rtlCol="0"/>
          <a:p/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353" b="1973"/>
          <a:stretch>
            <a:fillRect/>
          </a:stretch>
        </p:blipFill>
        <p:spPr>
          <a:xfrm>
            <a:off x="76200" y="1524000"/>
            <a:ext cx="12077065" cy="4329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970"/>
            <a:ext cx="12340590" cy="387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396" y="3320451"/>
            <a:ext cx="4562044" cy="2526153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5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标题占位符 1"/>
          <p:cNvSpPr txBox="1"/>
          <p:nvPr/>
        </p:nvSpPr>
        <p:spPr>
          <a:xfrm>
            <a:off x="1072515" y="50165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Conclusions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038589" y="2605266"/>
            <a:ext cx="406844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imes New Roman" panose="02020603050405020304"/>
                <a:ea typeface="+mj-ea"/>
                <a:cs typeface="Times New Roman" panose="02020603050405020304"/>
              </a:defRPr>
            </a:lvl1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New</a:t>
            </a:r>
            <a:r>
              <a:rPr sz="3200" spc="-95" dirty="0"/>
              <a:t> </a:t>
            </a:r>
            <a:r>
              <a:rPr sz="3200" spc="-75" dirty="0"/>
              <a:t>Task</a:t>
            </a:r>
            <a:endParaRPr sz="3200"/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000" b="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20" dirty="0">
                <a:latin typeface="Times New Roman" panose="02020603050405020304"/>
                <a:cs typeface="Times New Roman" panose="02020603050405020304"/>
              </a:rPr>
              <a:t>Long-Tailed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5" dirty="0">
                <a:latin typeface="Times New Roman" panose="02020603050405020304"/>
                <a:cs typeface="Times New Roman" panose="02020603050405020304"/>
              </a:rPr>
              <a:t>Recognition</a:t>
            </a:r>
            <a:r>
              <a:rPr sz="2000" b="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0" spc="-30" dirty="0">
                <a:latin typeface="Times New Roman" panose="02020603050405020304"/>
                <a:cs typeface="Times New Roman" panose="02020603050405020304"/>
              </a:rPr>
              <a:t>(OLTR)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7950" y="1939201"/>
            <a:ext cx="2773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015" algn="l"/>
              </a:tabLst>
            </a:pPr>
            <a:r>
              <a:rPr sz="1600" b="1" spc="-12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ra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n	</a:t>
            </a:r>
            <a:r>
              <a:rPr sz="1600" b="1" spc="-15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est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3276405" y="914366"/>
            <a:ext cx="2315210" cy="1691639"/>
            <a:chOff x="3852350" y="257141"/>
            <a:chExt cx="2315210" cy="1691639"/>
          </a:xfrm>
        </p:grpSpPr>
        <p:sp>
          <p:nvSpPr>
            <p:cNvPr id="7" name="object 5"/>
            <p:cNvSpPr/>
            <p:nvPr/>
          </p:nvSpPr>
          <p:spPr>
            <a:xfrm>
              <a:off x="3868466" y="366883"/>
              <a:ext cx="590550" cy="1572895"/>
            </a:xfrm>
            <a:custGeom>
              <a:avLst/>
              <a:gdLst/>
              <a:ahLst/>
              <a:cxnLst/>
              <a:rect l="l" t="t" r="r" b="b"/>
              <a:pathLst>
                <a:path w="590550" h="1572895">
                  <a:moveTo>
                    <a:pt x="1017" y="0"/>
                  </a:moveTo>
                  <a:lnTo>
                    <a:pt x="0" y="1571430"/>
                  </a:lnTo>
                  <a:lnTo>
                    <a:pt x="590143" y="1572343"/>
                  </a:lnTo>
                  <a:lnTo>
                    <a:pt x="590220" y="1516163"/>
                  </a:lnTo>
                  <a:lnTo>
                    <a:pt x="589388" y="1419292"/>
                  </a:lnTo>
                  <a:lnTo>
                    <a:pt x="589466" y="1363111"/>
                  </a:lnTo>
                  <a:lnTo>
                    <a:pt x="521627" y="1345977"/>
                  </a:lnTo>
                  <a:lnTo>
                    <a:pt x="483849" y="1332009"/>
                  </a:lnTo>
                  <a:lnTo>
                    <a:pt x="441314" y="1312768"/>
                  </a:lnTo>
                  <a:lnTo>
                    <a:pt x="395805" y="1287555"/>
                  </a:lnTo>
                  <a:lnTo>
                    <a:pt x="349108" y="1255671"/>
                  </a:lnTo>
                  <a:lnTo>
                    <a:pt x="303008" y="1216417"/>
                  </a:lnTo>
                  <a:lnTo>
                    <a:pt x="259289" y="1169094"/>
                  </a:lnTo>
                  <a:lnTo>
                    <a:pt x="219736" y="1113002"/>
                  </a:lnTo>
                  <a:lnTo>
                    <a:pt x="195823" y="1051963"/>
                  </a:lnTo>
                  <a:lnTo>
                    <a:pt x="171590" y="978066"/>
                  </a:lnTo>
                  <a:lnTo>
                    <a:pt x="159470" y="936798"/>
                  </a:lnTo>
                  <a:lnTo>
                    <a:pt x="147411" y="892920"/>
                  </a:lnTo>
                  <a:lnTo>
                    <a:pt x="135461" y="846632"/>
                  </a:lnTo>
                  <a:lnTo>
                    <a:pt x="123664" y="798136"/>
                  </a:lnTo>
                  <a:lnTo>
                    <a:pt x="112069" y="747633"/>
                  </a:lnTo>
                  <a:lnTo>
                    <a:pt x="100723" y="695323"/>
                  </a:lnTo>
                  <a:lnTo>
                    <a:pt x="89672" y="641410"/>
                  </a:lnTo>
                  <a:lnTo>
                    <a:pt x="78963" y="586092"/>
                  </a:lnTo>
                  <a:lnTo>
                    <a:pt x="68643" y="529573"/>
                  </a:lnTo>
                  <a:lnTo>
                    <a:pt x="58759" y="472052"/>
                  </a:lnTo>
                  <a:lnTo>
                    <a:pt x="49358" y="413732"/>
                  </a:lnTo>
                  <a:lnTo>
                    <a:pt x="40487" y="354813"/>
                  </a:lnTo>
                  <a:lnTo>
                    <a:pt x="32193" y="295497"/>
                  </a:lnTo>
                  <a:lnTo>
                    <a:pt x="24523" y="235984"/>
                  </a:lnTo>
                  <a:lnTo>
                    <a:pt x="17523" y="176477"/>
                  </a:lnTo>
                  <a:lnTo>
                    <a:pt x="11241" y="117177"/>
                  </a:lnTo>
                  <a:lnTo>
                    <a:pt x="5723" y="58284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6"/>
            <p:cNvSpPr/>
            <p:nvPr/>
          </p:nvSpPr>
          <p:spPr>
            <a:xfrm>
              <a:off x="3868466" y="366883"/>
              <a:ext cx="590550" cy="1572895"/>
            </a:xfrm>
            <a:custGeom>
              <a:avLst/>
              <a:gdLst/>
              <a:ahLst/>
              <a:cxnLst/>
              <a:rect l="l" t="t" r="r" b="b"/>
              <a:pathLst>
                <a:path w="590550" h="1572895">
                  <a:moveTo>
                    <a:pt x="1017" y="0"/>
                  </a:moveTo>
                  <a:lnTo>
                    <a:pt x="5723" y="58284"/>
                  </a:lnTo>
                  <a:lnTo>
                    <a:pt x="11241" y="117177"/>
                  </a:lnTo>
                  <a:lnTo>
                    <a:pt x="17523" y="176477"/>
                  </a:lnTo>
                  <a:lnTo>
                    <a:pt x="24523" y="235984"/>
                  </a:lnTo>
                  <a:lnTo>
                    <a:pt x="32193" y="295497"/>
                  </a:lnTo>
                  <a:lnTo>
                    <a:pt x="40488" y="354813"/>
                  </a:lnTo>
                  <a:lnTo>
                    <a:pt x="49358" y="413732"/>
                  </a:lnTo>
                  <a:lnTo>
                    <a:pt x="58759" y="472052"/>
                  </a:lnTo>
                  <a:lnTo>
                    <a:pt x="68643" y="529572"/>
                  </a:lnTo>
                  <a:lnTo>
                    <a:pt x="78963" y="586092"/>
                  </a:lnTo>
                  <a:lnTo>
                    <a:pt x="89672" y="641409"/>
                  </a:lnTo>
                  <a:lnTo>
                    <a:pt x="100723" y="695323"/>
                  </a:lnTo>
                  <a:lnTo>
                    <a:pt x="112069" y="747632"/>
                  </a:lnTo>
                  <a:lnTo>
                    <a:pt x="123664" y="798136"/>
                  </a:lnTo>
                  <a:lnTo>
                    <a:pt x="135461" y="846632"/>
                  </a:lnTo>
                  <a:lnTo>
                    <a:pt x="147411" y="892920"/>
                  </a:lnTo>
                  <a:lnTo>
                    <a:pt x="159470" y="936798"/>
                  </a:lnTo>
                  <a:lnTo>
                    <a:pt x="171589" y="978065"/>
                  </a:lnTo>
                  <a:lnTo>
                    <a:pt x="183723" y="1016520"/>
                  </a:lnTo>
                  <a:lnTo>
                    <a:pt x="207843" y="1084190"/>
                  </a:lnTo>
                  <a:lnTo>
                    <a:pt x="259289" y="1169094"/>
                  </a:lnTo>
                  <a:lnTo>
                    <a:pt x="303008" y="1216417"/>
                  </a:lnTo>
                  <a:lnTo>
                    <a:pt x="349108" y="1255671"/>
                  </a:lnTo>
                  <a:lnTo>
                    <a:pt x="395805" y="1287555"/>
                  </a:lnTo>
                  <a:lnTo>
                    <a:pt x="441314" y="1312768"/>
                  </a:lnTo>
                  <a:lnTo>
                    <a:pt x="483850" y="1332009"/>
                  </a:lnTo>
                  <a:lnTo>
                    <a:pt x="521628" y="1345977"/>
                  </a:lnTo>
                  <a:lnTo>
                    <a:pt x="575771" y="1360894"/>
                  </a:lnTo>
                  <a:lnTo>
                    <a:pt x="588567" y="1363240"/>
                  </a:lnTo>
                  <a:lnTo>
                    <a:pt x="589466" y="1363111"/>
                  </a:lnTo>
                  <a:lnTo>
                    <a:pt x="589388" y="1419292"/>
                  </a:lnTo>
                  <a:lnTo>
                    <a:pt x="589630" y="1453971"/>
                  </a:lnTo>
                  <a:lnTo>
                    <a:pt x="589978" y="1481483"/>
                  </a:lnTo>
                  <a:lnTo>
                    <a:pt x="590220" y="1516163"/>
                  </a:lnTo>
                  <a:lnTo>
                    <a:pt x="590143" y="1572344"/>
                  </a:lnTo>
                  <a:lnTo>
                    <a:pt x="0" y="1571430"/>
                  </a:lnTo>
                  <a:lnTo>
                    <a:pt x="32" y="1520738"/>
                  </a:lnTo>
                  <a:lnTo>
                    <a:pt x="65" y="1470047"/>
                  </a:lnTo>
                  <a:lnTo>
                    <a:pt x="98" y="1419356"/>
                  </a:lnTo>
                  <a:lnTo>
                    <a:pt x="131" y="1368664"/>
                  </a:lnTo>
                  <a:lnTo>
                    <a:pt x="164" y="1317973"/>
                  </a:lnTo>
                  <a:lnTo>
                    <a:pt x="196" y="1267282"/>
                  </a:lnTo>
                  <a:lnTo>
                    <a:pt x="229" y="1216590"/>
                  </a:lnTo>
                  <a:lnTo>
                    <a:pt x="262" y="1165899"/>
                  </a:lnTo>
                  <a:lnTo>
                    <a:pt x="295" y="1115208"/>
                  </a:lnTo>
                  <a:lnTo>
                    <a:pt x="328" y="1064517"/>
                  </a:lnTo>
                  <a:lnTo>
                    <a:pt x="361" y="1013825"/>
                  </a:lnTo>
                  <a:lnTo>
                    <a:pt x="393" y="963134"/>
                  </a:lnTo>
                  <a:lnTo>
                    <a:pt x="426" y="912443"/>
                  </a:lnTo>
                  <a:lnTo>
                    <a:pt x="459" y="861751"/>
                  </a:lnTo>
                  <a:lnTo>
                    <a:pt x="492" y="811060"/>
                  </a:lnTo>
                  <a:lnTo>
                    <a:pt x="525" y="760369"/>
                  </a:lnTo>
                  <a:lnTo>
                    <a:pt x="557" y="709678"/>
                  </a:lnTo>
                  <a:lnTo>
                    <a:pt x="590" y="658986"/>
                  </a:lnTo>
                  <a:lnTo>
                    <a:pt x="623" y="608295"/>
                  </a:lnTo>
                  <a:lnTo>
                    <a:pt x="656" y="557604"/>
                  </a:lnTo>
                  <a:lnTo>
                    <a:pt x="689" y="506912"/>
                  </a:lnTo>
                  <a:lnTo>
                    <a:pt x="722" y="456221"/>
                  </a:lnTo>
                  <a:lnTo>
                    <a:pt x="754" y="405530"/>
                  </a:lnTo>
                  <a:lnTo>
                    <a:pt x="787" y="354838"/>
                  </a:lnTo>
                  <a:lnTo>
                    <a:pt x="820" y="304147"/>
                  </a:lnTo>
                  <a:lnTo>
                    <a:pt x="853" y="253456"/>
                  </a:lnTo>
                  <a:lnTo>
                    <a:pt x="886" y="202765"/>
                  </a:lnTo>
                  <a:lnTo>
                    <a:pt x="919" y="152073"/>
                  </a:lnTo>
                  <a:lnTo>
                    <a:pt x="951" y="101382"/>
                  </a:lnTo>
                  <a:lnTo>
                    <a:pt x="984" y="50691"/>
                  </a:lnTo>
                  <a:lnTo>
                    <a:pt x="1017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7"/>
            <p:cNvSpPr/>
            <p:nvPr/>
          </p:nvSpPr>
          <p:spPr>
            <a:xfrm>
              <a:off x="4454175" y="1729728"/>
              <a:ext cx="1124585" cy="208915"/>
            </a:xfrm>
            <a:custGeom>
              <a:avLst/>
              <a:gdLst/>
              <a:ahLst/>
              <a:cxnLst/>
              <a:rect l="l" t="t" r="r" b="b"/>
              <a:pathLst>
                <a:path w="1124585" h="208914">
                  <a:moveTo>
                    <a:pt x="732" y="0"/>
                  </a:moveTo>
                  <a:lnTo>
                    <a:pt x="699" y="47867"/>
                  </a:lnTo>
                  <a:lnTo>
                    <a:pt x="0" y="206387"/>
                  </a:lnTo>
                  <a:lnTo>
                    <a:pt x="44202" y="207056"/>
                  </a:lnTo>
                  <a:lnTo>
                    <a:pt x="180286" y="207771"/>
                  </a:lnTo>
                  <a:lnTo>
                    <a:pt x="1123481" y="208542"/>
                  </a:lnTo>
                  <a:lnTo>
                    <a:pt x="1124104" y="168845"/>
                  </a:lnTo>
                  <a:lnTo>
                    <a:pt x="1068118" y="166347"/>
                  </a:lnTo>
                  <a:lnTo>
                    <a:pt x="1011805" y="163374"/>
                  </a:lnTo>
                  <a:lnTo>
                    <a:pt x="955345" y="159947"/>
                  </a:lnTo>
                  <a:lnTo>
                    <a:pt x="898916" y="156090"/>
                  </a:lnTo>
                  <a:lnTo>
                    <a:pt x="842695" y="151826"/>
                  </a:lnTo>
                  <a:lnTo>
                    <a:pt x="786862" y="147177"/>
                  </a:lnTo>
                  <a:lnTo>
                    <a:pt x="731593" y="142168"/>
                  </a:lnTo>
                  <a:lnTo>
                    <a:pt x="677067" y="136820"/>
                  </a:lnTo>
                  <a:lnTo>
                    <a:pt x="623461" y="131157"/>
                  </a:lnTo>
                  <a:lnTo>
                    <a:pt x="570955" y="125201"/>
                  </a:lnTo>
                  <a:lnTo>
                    <a:pt x="519726" y="118977"/>
                  </a:lnTo>
                  <a:lnTo>
                    <a:pt x="469952" y="112506"/>
                  </a:lnTo>
                  <a:lnTo>
                    <a:pt x="421812" y="105812"/>
                  </a:lnTo>
                  <a:lnTo>
                    <a:pt x="375483" y="98917"/>
                  </a:lnTo>
                  <a:lnTo>
                    <a:pt x="331143" y="91845"/>
                  </a:lnTo>
                  <a:lnTo>
                    <a:pt x="288970" y="84619"/>
                  </a:lnTo>
                  <a:lnTo>
                    <a:pt x="249143" y="77261"/>
                  </a:lnTo>
                  <a:lnTo>
                    <a:pt x="177238" y="62243"/>
                  </a:lnTo>
                  <a:lnTo>
                    <a:pt x="110763" y="40891"/>
                  </a:lnTo>
                  <a:lnTo>
                    <a:pt x="62595" y="25779"/>
                  </a:lnTo>
                  <a:lnTo>
                    <a:pt x="27622" y="13338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8"/>
            <p:cNvSpPr/>
            <p:nvPr/>
          </p:nvSpPr>
          <p:spPr>
            <a:xfrm>
              <a:off x="4454175" y="1729728"/>
              <a:ext cx="1124585" cy="208915"/>
            </a:xfrm>
            <a:custGeom>
              <a:avLst/>
              <a:gdLst/>
              <a:ahLst/>
              <a:cxnLst/>
              <a:rect l="l" t="t" r="r" b="b"/>
              <a:pathLst>
                <a:path w="1124585" h="208914">
                  <a:moveTo>
                    <a:pt x="1123481" y="208544"/>
                  </a:moveTo>
                  <a:lnTo>
                    <a:pt x="1117194" y="208520"/>
                  </a:lnTo>
                  <a:lnTo>
                    <a:pt x="1099103" y="208506"/>
                  </a:lnTo>
                  <a:lnTo>
                    <a:pt x="1070341" y="208500"/>
                  </a:lnTo>
                  <a:lnTo>
                    <a:pt x="1032037" y="208500"/>
                  </a:lnTo>
                  <a:lnTo>
                    <a:pt x="985322" y="208502"/>
                  </a:lnTo>
                  <a:lnTo>
                    <a:pt x="931327" y="208504"/>
                  </a:lnTo>
                  <a:lnTo>
                    <a:pt x="871182" y="208503"/>
                  </a:lnTo>
                  <a:lnTo>
                    <a:pt x="806019" y="208497"/>
                  </a:lnTo>
                  <a:lnTo>
                    <a:pt x="736968" y="208483"/>
                  </a:lnTo>
                  <a:lnTo>
                    <a:pt x="665160" y="208459"/>
                  </a:lnTo>
                  <a:lnTo>
                    <a:pt x="591725" y="208421"/>
                  </a:lnTo>
                  <a:lnTo>
                    <a:pt x="517795" y="208368"/>
                  </a:lnTo>
                  <a:lnTo>
                    <a:pt x="444500" y="208296"/>
                  </a:lnTo>
                  <a:lnTo>
                    <a:pt x="372971" y="208203"/>
                  </a:lnTo>
                  <a:lnTo>
                    <a:pt x="304338" y="208086"/>
                  </a:lnTo>
                  <a:lnTo>
                    <a:pt x="239733" y="207943"/>
                  </a:lnTo>
                  <a:lnTo>
                    <a:pt x="180286" y="207771"/>
                  </a:lnTo>
                  <a:lnTo>
                    <a:pt x="127128" y="207568"/>
                  </a:lnTo>
                  <a:lnTo>
                    <a:pt x="81389" y="207331"/>
                  </a:lnTo>
                  <a:lnTo>
                    <a:pt x="16694" y="206743"/>
                  </a:lnTo>
                  <a:lnTo>
                    <a:pt x="0" y="206388"/>
                  </a:lnTo>
                  <a:lnTo>
                    <a:pt x="97" y="155279"/>
                  </a:lnTo>
                  <a:lnTo>
                    <a:pt x="223" y="124714"/>
                  </a:lnTo>
                  <a:lnTo>
                    <a:pt x="362" y="106693"/>
                  </a:lnTo>
                  <a:lnTo>
                    <a:pt x="498" y="93212"/>
                  </a:lnTo>
                  <a:lnTo>
                    <a:pt x="616" y="76271"/>
                  </a:lnTo>
                  <a:lnTo>
                    <a:pt x="699" y="47867"/>
                  </a:lnTo>
                  <a:lnTo>
                    <a:pt x="732" y="0"/>
                  </a:lnTo>
                  <a:lnTo>
                    <a:pt x="27621" y="13338"/>
                  </a:lnTo>
                  <a:lnTo>
                    <a:pt x="62594" y="25779"/>
                  </a:lnTo>
                  <a:lnTo>
                    <a:pt x="110762" y="40892"/>
                  </a:lnTo>
                  <a:lnTo>
                    <a:pt x="177237" y="62245"/>
                  </a:lnTo>
                  <a:lnTo>
                    <a:pt x="249142" y="77262"/>
                  </a:lnTo>
                  <a:lnTo>
                    <a:pt x="288969" y="84620"/>
                  </a:lnTo>
                  <a:lnTo>
                    <a:pt x="331142" y="91846"/>
                  </a:lnTo>
                  <a:lnTo>
                    <a:pt x="375482" y="98918"/>
                  </a:lnTo>
                  <a:lnTo>
                    <a:pt x="421811" y="105812"/>
                  </a:lnTo>
                  <a:lnTo>
                    <a:pt x="469952" y="112507"/>
                  </a:lnTo>
                  <a:lnTo>
                    <a:pt x="519726" y="118978"/>
                  </a:lnTo>
                  <a:lnTo>
                    <a:pt x="570955" y="125202"/>
                  </a:lnTo>
                  <a:lnTo>
                    <a:pt x="623461" y="131158"/>
                  </a:lnTo>
                  <a:lnTo>
                    <a:pt x="677066" y="136821"/>
                  </a:lnTo>
                  <a:lnTo>
                    <a:pt x="731592" y="142169"/>
                  </a:lnTo>
                  <a:lnTo>
                    <a:pt x="786861" y="147178"/>
                  </a:lnTo>
                  <a:lnTo>
                    <a:pt x="842695" y="151826"/>
                  </a:lnTo>
                  <a:lnTo>
                    <a:pt x="898915" y="156091"/>
                  </a:lnTo>
                  <a:lnTo>
                    <a:pt x="955344" y="159948"/>
                  </a:lnTo>
                  <a:lnTo>
                    <a:pt x="1011804" y="163374"/>
                  </a:lnTo>
                  <a:lnTo>
                    <a:pt x="1068117" y="166348"/>
                  </a:lnTo>
                  <a:lnTo>
                    <a:pt x="1124104" y="168845"/>
                  </a:lnTo>
                  <a:lnTo>
                    <a:pt x="1123481" y="2085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9"/>
            <p:cNvSpPr/>
            <p:nvPr/>
          </p:nvSpPr>
          <p:spPr>
            <a:xfrm>
              <a:off x="3865050" y="269841"/>
              <a:ext cx="2289810" cy="1666239"/>
            </a:xfrm>
            <a:custGeom>
              <a:avLst/>
              <a:gdLst/>
              <a:ahLst/>
              <a:cxnLst/>
              <a:rect l="l" t="t" r="r" b="b"/>
              <a:pathLst>
                <a:path w="2289810" h="1666239">
                  <a:moveTo>
                    <a:pt x="0" y="0"/>
                  </a:moveTo>
                  <a:lnTo>
                    <a:pt x="2289442" y="0"/>
                  </a:lnTo>
                  <a:lnTo>
                    <a:pt x="2289442" y="1665949"/>
                  </a:lnTo>
                  <a:lnTo>
                    <a:pt x="0" y="16659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0"/>
          <p:cNvGrpSpPr/>
          <p:nvPr/>
        </p:nvGrpSpPr>
        <p:grpSpPr>
          <a:xfrm>
            <a:off x="5943658" y="854041"/>
            <a:ext cx="2315210" cy="1691639"/>
            <a:chOff x="6301163" y="257141"/>
            <a:chExt cx="2315210" cy="1691639"/>
          </a:xfrm>
        </p:grpSpPr>
        <p:sp>
          <p:nvSpPr>
            <p:cNvPr id="13" name="object 11"/>
            <p:cNvSpPr/>
            <p:nvPr/>
          </p:nvSpPr>
          <p:spPr>
            <a:xfrm>
              <a:off x="6313863" y="269841"/>
              <a:ext cx="2289810" cy="1666239"/>
            </a:xfrm>
            <a:custGeom>
              <a:avLst/>
              <a:gdLst/>
              <a:ahLst/>
              <a:cxnLst/>
              <a:rect l="l" t="t" r="r" b="b"/>
              <a:pathLst>
                <a:path w="2289809" h="1666239">
                  <a:moveTo>
                    <a:pt x="0" y="0"/>
                  </a:moveTo>
                  <a:lnTo>
                    <a:pt x="2289442" y="0"/>
                  </a:lnTo>
                  <a:lnTo>
                    <a:pt x="2289442" y="1665949"/>
                  </a:lnTo>
                  <a:lnTo>
                    <a:pt x="0" y="16659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2"/>
            <p:cNvSpPr/>
            <p:nvPr/>
          </p:nvSpPr>
          <p:spPr>
            <a:xfrm>
              <a:off x="6323082" y="1427692"/>
              <a:ext cx="727075" cy="511175"/>
            </a:xfrm>
            <a:custGeom>
              <a:avLst/>
              <a:gdLst/>
              <a:ahLst/>
              <a:cxnLst/>
              <a:rect l="l" t="t" r="r" b="b"/>
              <a:pathLst>
                <a:path w="727075" h="511175">
                  <a:moveTo>
                    <a:pt x="726806" y="0"/>
                  </a:moveTo>
                  <a:lnTo>
                    <a:pt x="0" y="0"/>
                  </a:lnTo>
                  <a:lnTo>
                    <a:pt x="0" y="510580"/>
                  </a:lnTo>
                  <a:lnTo>
                    <a:pt x="726806" y="510580"/>
                  </a:lnTo>
                  <a:lnTo>
                    <a:pt x="72680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3"/>
            <p:cNvSpPr/>
            <p:nvPr/>
          </p:nvSpPr>
          <p:spPr>
            <a:xfrm>
              <a:off x="6323082" y="1427693"/>
              <a:ext cx="727075" cy="511175"/>
            </a:xfrm>
            <a:custGeom>
              <a:avLst/>
              <a:gdLst/>
              <a:ahLst/>
              <a:cxnLst/>
              <a:rect l="l" t="t" r="r" b="b"/>
              <a:pathLst>
                <a:path w="727075" h="511175">
                  <a:moveTo>
                    <a:pt x="0" y="0"/>
                  </a:moveTo>
                  <a:lnTo>
                    <a:pt x="726806" y="0"/>
                  </a:lnTo>
                  <a:lnTo>
                    <a:pt x="726806" y="510580"/>
                  </a:lnTo>
                  <a:lnTo>
                    <a:pt x="0" y="51058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9151" y="1429576"/>
              <a:ext cx="712457" cy="508695"/>
            </a:xfrm>
            <a:prstGeom prst="rect">
              <a:avLst/>
            </a:prstGeom>
          </p:spPr>
        </p:pic>
        <p:sp>
          <p:nvSpPr>
            <p:cNvPr id="17" name="object 15"/>
            <p:cNvSpPr/>
            <p:nvPr/>
          </p:nvSpPr>
          <p:spPr>
            <a:xfrm>
              <a:off x="7042951" y="1427693"/>
              <a:ext cx="849630" cy="508634"/>
            </a:xfrm>
            <a:custGeom>
              <a:avLst/>
              <a:gdLst/>
              <a:ahLst/>
              <a:cxnLst/>
              <a:rect l="l" t="t" r="r" b="b"/>
              <a:pathLst>
                <a:path w="849629" h="508635">
                  <a:moveTo>
                    <a:pt x="849379" y="0"/>
                  </a:moveTo>
                  <a:lnTo>
                    <a:pt x="0" y="0"/>
                  </a:lnTo>
                  <a:lnTo>
                    <a:pt x="0" y="508098"/>
                  </a:lnTo>
                  <a:lnTo>
                    <a:pt x="849379" y="508098"/>
                  </a:lnTo>
                  <a:lnTo>
                    <a:pt x="8493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6"/>
            <p:cNvSpPr/>
            <p:nvPr/>
          </p:nvSpPr>
          <p:spPr>
            <a:xfrm>
              <a:off x="7042951" y="1427693"/>
              <a:ext cx="849630" cy="508634"/>
            </a:xfrm>
            <a:custGeom>
              <a:avLst/>
              <a:gdLst/>
              <a:ahLst/>
              <a:cxnLst/>
              <a:rect l="l" t="t" r="r" b="b"/>
              <a:pathLst>
                <a:path w="849629" h="508635">
                  <a:moveTo>
                    <a:pt x="0" y="0"/>
                  </a:moveTo>
                  <a:lnTo>
                    <a:pt x="849379" y="0"/>
                  </a:lnTo>
                  <a:lnTo>
                    <a:pt x="849379" y="508098"/>
                  </a:lnTo>
                  <a:lnTo>
                    <a:pt x="0" y="50809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10" y="3823844"/>
            <a:ext cx="5811936" cy="1893481"/>
          </a:xfrm>
          <a:prstGeom prst="rect">
            <a:avLst/>
          </a:prstGeom>
        </p:spPr>
      </p:pic>
      <p:sp>
        <p:nvSpPr>
          <p:cNvPr id="21" name="object 19"/>
          <p:cNvSpPr txBox="1"/>
          <p:nvPr/>
        </p:nvSpPr>
        <p:spPr>
          <a:xfrm>
            <a:off x="1626358" y="5711109"/>
            <a:ext cx="2794000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5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200"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pp</a:t>
            </a:r>
            <a:r>
              <a:rPr sz="3200" b="1" spc="-5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oach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000" spc="-5" dirty="0">
                <a:latin typeface="Times New Roman" panose="02020603050405020304"/>
                <a:cs typeface="Times New Roman" panose="02020603050405020304"/>
              </a:rPr>
              <a:t>Dynamic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Meta-Embedding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7305625" y="5711109"/>
            <a:ext cx="386778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Benchmarks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R="1905" algn="ctr">
              <a:lnSpc>
                <a:spcPct val="100000"/>
              </a:lnSpc>
              <a:spcBef>
                <a:spcPts val="25"/>
              </a:spcBef>
              <a:tabLst>
                <a:tab pos="1557655" algn="l"/>
                <a:tab pos="2763520" algn="l"/>
              </a:tabLst>
            </a:pP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ImageNet-LT	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Places-LT	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MS1M-LT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816254" y="859025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8" name="标题占位符 1"/>
          <p:cNvSpPr txBox="1"/>
          <p:nvPr/>
        </p:nvSpPr>
        <p:spPr>
          <a:xfrm>
            <a:off x="996601" y="-9688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标题占位符 1"/>
          <p:cNvSpPr txBox="1"/>
          <p:nvPr/>
        </p:nvSpPr>
        <p:spPr>
          <a:xfrm>
            <a:off x="1117600" y="52386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标题占位符 1"/>
          <p:cNvSpPr txBox="1"/>
          <p:nvPr/>
        </p:nvSpPr>
        <p:spPr>
          <a:xfrm>
            <a:off x="1297947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Author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0590"/>
            <a:ext cx="6669405" cy="597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2613825" y="335762"/>
            <a:ext cx="1261110" cy="1261110"/>
            <a:chOff x="2613825" y="335762"/>
            <a:chExt cx="1261110" cy="12611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23350" y="345291"/>
              <a:ext cx="1242068" cy="12420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18587" y="340525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4201553" y="335762"/>
            <a:ext cx="1261110" cy="1261110"/>
            <a:chOff x="4201553" y="335762"/>
            <a:chExt cx="1261110" cy="1261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078" y="345291"/>
              <a:ext cx="1242068" cy="12420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06316" y="340525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789282" y="335762"/>
            <a:ext cx="1257935" cy="1261110"/>
            <a:chOff x="5789282" y="335762"/>
            <a:chExt cx="1257935" cy="12611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807" y="345291"/>
              <a:ext cx="1238595" cy="12420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94044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7373543" y="335762"/>
            <a:ext cx="1257935" cy="1261110"/>
            <a:chOff x="7373543" y="335762"/>
            <a:chExt cx="1257935" cy="12611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068" y="345291"/>
              <a:ext cx="1238596" cy="12420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78306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8957805" y="335762"/>
            <a:ext cx="1257935" cy="1261110"/>
            <a:chOff x="8957805" y="335762"/>
            <a:chExt cx="1257935" cy="12611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7330" y="345291"/>
              <a:ext cx="1238596" cy="12420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62567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613825" y="1840369"/>
            <a:ext cx="1257935" cy="1261110"/>
            <a:chOff x="2613825" y="1840369"/>
            <a:chExt cx="1257935" cy="126111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3350" y="1849886"/>
              <a:ext cx="1238596" cy="12420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18587" y="1845132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10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201553" y="1840369"/>
            <a:ext cx="1261110" cy="1261110"/>
            <a:chOff x="4201553" y="1840369"/>
            <a:chExt cx="1261110" cy="126111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078" y="1849886"/>
              <a:ext cx="1242067" cy="1242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06316" y="1845132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5789282" y="1840369"/>
            <a:ext cx="1255395" cy="1261110"/>
            <a:chOff x="5789282" y="1840369"/>
            <a:chExt cx="1255395" cy="126111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8807" y="1849888"/>
              <a:ext cx="1236135" cy="124206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794044" y="1845132"/>
              <a:ext cx="1245870" cy="1251585"/>
            </a:xfrm>
            <a:custGeom>
              <a:avLst/>
              <a:gdLst/>
              <a:ahLst/>
              <a:cxnLst/>
              <a:rect l="l" t="t" r="r" b="b"/>
              <a:pathLst>
                <a:path w="1245870" h="1251585">
                  <a:moveTo>
                    <a:pt x="0" y="0"/>
                  </a:moveTo>
                  <a:lnTo>
                    <a:pt x="1245660" y="0"/>
                  </a:lnTo>
                  <a:lnTo>
                    <a:pt x="124566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7371080" y="1840357"/>
            <a:ext cx="1254760" cy="1261110"/>
            <a:chOff x="7371080" y="1840357"/>
            <a:chExt cx="1254760" cy="126111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0605" y="1849888"/>
              <a:ext cx="1235276" cy="124206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375842" y="1845119"/>
              <a:ext cx="1245235" cy="1251585"/>
            </a:xfrm>
            <a:custGeom>
              <a:avLst/>
              <a:gdLst/>
              <a:ahLst/>
              <a:cxnLst/>
              <a:rect l="l" t="t" r="r" b="b"/>
              <a:pathLst>
                <a:path w="1245234" h="1251585">
                  <a:moveTo>
                    <a:pt x="0" y="0"/>
                  </a:moveTo>
                  <a:lnTo>
                    <a:pt x="1244800" y="0"/>
                  </a:lnTo>
                  <a:lnTo>
                    <a:pt x="124480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8957805" y="1840357"/>
            <a:ext cx="1255395" cy="1261110"/>
            <a:chOff x="8957805" y="1840357"/>
            <a:chExt cx="1255395" cy="126111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7330" y="1849888"/>
              <a:ext cx="1236132" cy="12420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962567" y="1845119"/>
              <a:ext cx="1245870" cy="1251585"/>
            </a:xfrm>
            <a:custGeom>
              <a:avLst/>
              <a:gdLst/>
              <a:ahLst/>
              <a:cxnLst/>
              <a:rect l="l" t="t" r="r" b="b"/>
              <a:pathLst>
                <a:path w="1245870" h="1251585">
                  <a:moveTo>
                    <a:pt x="0" y="0"/>
                  </a:moveTo>
                  <a:lnTo>
                    <a:pt x="1245660" y="0"/>
                  </a:lnTo>
                  <a:lnTo>
                    <a:pt x="124566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644601" y="2187499"/>
            <a:ext cx="890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1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200" b="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0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200" b="0" dirty="0">
                <a:latin typeface="Times New Roman" panose="02020603050405020304"/>
                <a:cs typeface="Times New Roman" panose="02020603050405020304"/>
              </a:rPr>
              <a:t>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1216" y="5528719"/>
            <a:ext cx="697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est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38501" y="4876698"/>
            <a:ext cx="9248775" cy="1569720"/>
            <a:chOff x="2491841" y="5023383"/>
            <a:chExt cx="9248775" cy="1569720"/>
          </a:xfrm>
        </p:grpSpPr>
        <p:sp>
          <p:nvSpPr>
            <p:cNvPr id="35" name="object 35"/>
            <p:cNvSpPr/>
            <p:nvPr/>
          </p:nvSpPr>
          <p:spPr>
            <a:xfrm>
              <a:off x="2506129" y="5037670"/>
              <a:ext cx="9220200" cy="1541145"/>
            </a:xfrm>
            <a:custGeom>
              <a:avLst/>
              <a:gdLst/>
              <a:ahLst/>
              <a:cxnLst/>
              <a:rect l="l" t="t" r="r" b="b"/>
              <a:pathLst>
                <a:path w="9220200" h="1541145">
                  <a:moveTo>
                    <a:pt x="0" y="0"/>
                  </a:moveTo>
                  <a:lnTo>
                    <a:pt x="9220205" y="0"/>
                  </a:lnTo>
                  <a:lnTo>
                    <a:pt x="9220205" y="1540930"/>
                  </a:lnTo>
                  <a:lnTo>
                    <a:pt x="0" y="154093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3349" y="5179754"/>
              <a:ext cx="1238596" cy="12420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618587" y="517499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10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613825" y="3344964"/>
            <a:ext cx="1267460" cy="1268095"/>
            <a:chOff x="2613825" y="3344964"/>
            <a:chExt cx="1267460" cy="1268095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3350" y="3354489"/>
              <a:ext cx="1248260" cy="124899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18587" y="3349726"/>
              <a:ext cx="1257935" cy="1258570"/>
            </a:xfrm>
            <a:custGeom>
              <a:avLst/>
              <a:gdLst/>
              <a:ahLst/>
              <a:cxnLst/>
              <a:rect l="l" t="t" r="r" b="b"/>
              <a:pathLst>
                <a:path w="1257935" h="1258570">
                  <a:moveTo>
                    <a:pt x="0" y="0"/>
                  </a:moveTo>
                  <a:lnTo>
                    <a:pt x="1257780" y="0"/>
                  </a:lnTo>
                  <a:lnTo>
                    <a:pt x="1257780" y="1258520"/>
                  </a:lnTo>
                  <a:lnTo>
                    <a:pt x="0" y="12585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4195356" y="3344748"/>
            <a:ext cx="1267460" cy="1268730"/>
            <a:chOff x="4195356" y="3344748"/>
            <a:chExt cx="1267460" cy="1268730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4881" y="3354278"/>
              <a:ext cx="1248260" cy="124920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00118" y="3349510"/>
              <a:ext cx="1257935" cy="1259205"/>
            </a:xfrm>
            <a:custGeom>
              <a:avLst/>
              <a:gdLst/>
              <a:ahLst/>
              <a:cxnLst/>
              <a:rect l="l" t="t" r="r" b="b"/>
              <a:pathLst>
                <a:path w="1257935" h="1259204">
                  <a:moveTo>
                    <a:pt x="0" y="0"/>
                  </a:moveTo>
                  <a:lnTo>
                    <a:pt x="1257780" y="0"/>
                  </a:lnTo>
                  <a:lnTo>
                    <a:pt x="1257780" y="1258730"/>
                  </a:lnTo>
                  <a:lnTo>
                    <a:pt x="0" y="12587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5783503" y="3344748"/>
            <a:ext cx="1266825" cy="1268095"/>
            <a:chOff x="5783503" y="3344748"/>
            <a:chExt cx="1266825" cy="1268095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93028" y="3354273"/>
              <a:ext cx="1247686" cy="124899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88266" y="3349510"/>
              <a:ext cx="1257300" cy="1258570"/>
            </a:xfrm>
            <a:custGeom>
              <a:avLst/>
              <a:gdLst/>
              <a:ahLst/>
              <a:cxnLst/>
              <a:rect l="l" t="t" r="r" b="b"/>
              <a:pathLst>
                <a:path w="1257300" h="1258570">
                  <a:moveTo>
                    <a:pt x="0" y="0"/>
                  </a:moveTo>
                  <a:lnTo>
                    <a:pt x="1257210" y="0"/>
                  </a:lnTo>
                  <a:lnTo>
                    <a:pt x="1257210" y="1258520"/>
                  </a:lnTo>
                  <a:lnTo>
                    <a:pt x="0" y="12585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7379601" y="3344748"/>
            <a:ext cx="1249680" cy="1268095"/>
            <a:chOff x="7379601" y="3344748"/>
            <a:chExt cx="1249680" cy="1268095"/>
          </a:xfrm>
        </p:grpSpPr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9126" y="3354280"/>
              <a:ext cx="1230355" cy="124878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384363" y="3349510"/>
              <a:ext cx="1240155" cy="1258570"/>
            </a:xfrm>
            <a:custGeom>
              <a:avLst/>
              <a:gdLst/>
              <a:ahLst/>
              <a:cxnLst/>
              <a:rect l="l" t="t" r="r" b="b"/>
              <a:pathLst>
                <a:path w="1240154" h="1258570">
                  <a:moveTo>
                    <a:pt x="0" y="0"/>
                  </a:moveTo>
                  <a:lnTo>
                    <a:pt x="1239880" y="0"/>
                  </a:lnTo>
                  <a:lnTo>
                    <a:pt x="1239880" y="1258310"/>
                  </a:lnTo>
                  <a:lnTo>
                    <a:pt x="0" y="12583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8957805" y="3344964"/>
            <a:ext cx="1257935" cy="1268730"/>
            <a:chOff x="8957805" y="3344964"/>
            <a:chExt cx="1257935" cy="1268730"/>
          </a:xfrm>
        </p:grpSpPr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7330" y="3354494"/>
              <a:ext cx="1238596" cy="124920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962567" y="3349726"/>
              <a:ext cx="1248410" cy="1259205"/>
            </a:xfrm>
            <a:custGeom>
              <a:avLst/>
              <a:gdLst/>
              <a:ahLst/>
              <a:cxnLst/>
              <a:rect l="l" t="t" r="r" b="b"/>
              <a:pathLst>
                <a:path w="1248409" h="1259204">
                  <a:moveTo>
                    <a:pt x="0" y="0"/>
                  </a:moveTo>
                  <a:lnTo>
                    <a:pt x="1248120" y="0"/>
                  </a:lnTo>
                  <a:lnTo>
                    <a:pt x="1248120" y="1258730"/>
                  </a:lnTo>
                  <a:lnTo>
                    <a:pt x="0" y="12587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2506129" y="228600"/>
            <a:ext cx="9220200" cy="4462145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8248650">
              <a:lnSpc>
                <a:spcPct val="100000"/>
              </a:lnSpc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Cat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8217535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Fox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8087360">
              <a:lnSpc>
                <a:spcPct val="100000"/>
              </a:lnSpc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Panda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62298" y="5111339"/>
            <a:ext cx="705485" cy="110045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 indent="13970">
              <a:lnSpc>
                <a:spcPct val="117000"/>
              </a:lnSpc>
              <a:spcBef>
                <a:spcPts val="145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Cat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Fox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Panda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747082" y="5019103"/>
            <a:ext cx="3879215" cy="1261110"/>
            <a:chOff x="4809947" y="5170233"/>
            <a:chExt cx="3879215" cy="1261110"/>
          </a:xfrm>
        </p:grpSpPr>
        <p:sp>
          <p:nvSpPr>
            <p:cNvPr id="56" name="object 56"/>
            <p:cNvSpPr/>
            <p:nvPr/>
          </p:nvSpPr>
          <p:spPr>
            <a:xfrm>
              <a:off x="4819827" y="5351677"/>
              <a:ext cx="812800" cy="184150"/>
            </a:xfrm>
            <a:custGeom>
              <a:avLst/>
              <a:gdLst/>
              <a:ahLst/>
              <a:cxnLst/>
              <a:rect l="l" t="t" r="r" b="b"/>
              <a:pathLst>
                <a:path w="812800" h="184150">
                  <a:moveTo>
                    <a:pt x="812719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812719" y="183655"/>
                  </a:lnTo>
                  <a:lnTo>
                    <a:pt x="81271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819827" y="5351678"/>
              <a:ext cx="812800" cy="184150"/>
            </a:xfrm>
            <a:custGeom>
              <a:avLst/>
              <a:gdLst/>
              <a:ahLst/>
              <a:cxnLst/>
              <a:rect l="l" t="t" r="r" b="b"/>
              <a:pathLst>
                <a:path w="812800" h="184150">
                  <a:moveTo>
                    <a:pt x="0" y="0"/>
                  </a:moveTo>
                  <a:lnTo>
                    <a:pt x="812720" y="0"/>
                  </a:lnTo>
                  <a:lnTo>
                    <a:pt x="812720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16297" y="5733506"/>
              <a:ext cx="212090" cy="184150"/>
            </a:xfrm>
            <a:custGeom>
              <a:avLst/>
              <a:gdLst/>
              <a:ahLst/>
              <a:cxnLst/>
              <a:rect l="l" t="t" r="r" b="b"/>
              <a:pathLst>
                <a:path w="212089" h="184150">
                  <a:moveTo>
                    <a:pt x="212044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212044" y="183655"/>
                  </a:lnTo>
                  <a:lnTo>
                    <a:pt x="212044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816297" y="5733505"/>
              <a:ext cx="212090" cy="184150"/>
            </a:xfrm>
            <a:custGeom>
              <a:avLst/>
              <a:gdLst/>
              <a:ahLst/>
              <a:cxnLst/>
              <a:rect l="l" t="t" r="r" b="b"/>
              <a:pathLst>
                <a:path w="212089" h="184150">
                  <a:moveTo>
                    <a:pt x="0" y="0"/>
                  </a:moveTo>
                  <a:lnTo>
                    <a:pt x="212044" y="0"/>
                  </a:lnTo>
                  <a:lnTo>
                    <a:pt x="212044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823574" y="6080640"/>
              <a:ext cx="285750" cy="184150"/>
            </a:xfrm>
            <a:custGeom>
              <a:avLst/>
              <a:gdLst/>
              <a:ahLst/>
              <a:cxnLst/>
              <a:rect l="l" t="t" r="r" b="b"/>
              <a:pathLst>
                <a:path w="285750" h="184150">
                  <a:moveTo>
                    <a:pt x="285540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285540" y="183655"/>
                  </a:lnTo>
                  <a:lnTo>
                    <a:pt x="2855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823574" y="6080640"/>
              <a:ext cx="285750" cy="184150"/>
            </a:xfrm>
            <a:custGeom>
              <a:avLst/>
              <a:gdLst/>
              <a:ahLst/>
              <a:cxnLst/>
              <a:rect l="l" t="t" r="r" b="b"/>
              <a:pathLst>
                <a:path w="285750" h="184150">
                  <a:moveTo>
                    <a:pt x="0" y="0"/>
                  </a:moveTo>
                  <a:lnTo>
                    <a:pt x="285541" y="0"/>
                  </a:lnTo>
                  <a:lnTo>
                    <a:pt x="285541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8807" y="5179753"/>
              <a:ext cx="1236132" cy="124206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794044" y="5174996"/>
              <a:ext cx="1245870" cy="1251585"/>
            </a:xfrm>
            <a:custGeom>
              <a:avLst/>
              <a:gdLst/>
              <a:ahLst/>
              <a:cxnLst/>
              <a:rect l="l" t="t" r="r" b="b"/>
              <a:pathLst>
                <a:path w="1245870" h="1251585">
                  <a:moveTo>
                    <a:pt x="0" y="0"/>
                  </a:moveTo>
                  <a:lnTo>
                    <a:pt x="1245660" y="0"/>
                  </a:lnTo>
                  <a:lnTo>
                    <a:pt x="124566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29308" y="5351677"/>
              <a:ext cx="253365" cy="184150"/>
            </a:xfrm>
            <a:custGeom>
              <a:avLst/>
              <a:gdLst/>
              <a:ahLst/>
              <a:cxnLst/>
              <a:rect l="l" t="t" r="r" b="b"/>
              <a:pathLst>
                <a:path w="253365" h="184150">
                  <a:moveTo>
                    <a:pt x="252803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252803" y="183655"/>
                  </a:lnTo>
                  <a:lnTo>
                    <a:pt x="2528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029308" y="5351678"/>
              <a:ext cx="253365" cy="184150"/>
            </a:xfrm>
            <a:custGeom>
              <a:avLst/>
              <a:gdLst/>
              <a:ahLst/>
              <a:cxnLst/>
              <a:rect l="l" t="t" r="r" b="b"/>
              <a:pathLst>
                <a:path w="253365" h="184150">
                  <a:moveTo>
                    <a:pt x="0" y="0"/>
                  </a:moveTo>
                  <a:lnTo>
                    <a:pt x="252804" y="0"/>
                  </a:lnTo>
                  <a:lnTo>
                    <a:pt x="252804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25777" y="5733506"/>
              <a:ext cx="657225" cy="184150"/>
            </a:xfrm>
            <a:custGeom>
              <a:avLst/>
              <a:gdLst/>
              <a:ahLst/>
              <a:cxnLst/>
              <a:rect l="l" t="t" r="r" b="b"/>
              <a:pathLst>
                <a:path w="657225" h="184150">
                  <a:moveTo>
                    <a:pt x="656743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656743" y="183655"/>
                  </a:lnTo>
                  <a:lnTo>
                    <a:pt x="656743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25777" y="5733505"/>
              <a:ext cx="657225" cy="184150"/>
            </a:xfrm>
            <a:custGeom>
              <a:avLst/>
              <a:gdLst/>
              <a:ahLst/>
              <a:cxnLst/>
              <a:rect l="l" t="t" r="r" b="b"/>
              <a:pathLst>
                <a:path w="657225" h="184150">
                  <a:moveTo>
                    <a:pt x="0" y="0"/>
                  </a:moveTo>
                  <a:lnTo>
                    <a:pt x="656744" y="0"/>
                  </a:lnTo>
                  <a:lnTo>
                    <a:pt x="656744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033067" y="6080640"/>
              <a:ext cx="162560" cy="184150"/>
            </a:xfrm>
            <a:custGeom>
              <a:avLst/>
              <a:gdLst/>
              <a:ahLst/>
              <a:cxnLst/>
              <a:rect l="l" t="t" r="r" b="b"/>
              <a:pathLst>
                <a:path w="162559" h="184150">
                  <a:moveTo>
                    <a:pt x="162354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162354" y="183655"/>
                  </a:lnTo>
                  <a:lnTo>
                    <a:pt x="16235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8033067" y="6080640"/>
              <a:ext cx="162560" cy="184150"/>
            </a:xfrm>
            <a:custGeom>
              <a:avLst/>
              <a:gdLst/>
              <a:ahLst/>
              <a:cxnLst/>
              <a:rect l="l" t="t" r="r" b="b"/>
              <a:pathLst>
                <a:path w="162559" h="184150">
                  <a:moveTo>
                    <a:pt x="0" y="0"/>
                  </a:moveTo>
                  <a:lnTo>
                    <a:pt x="162354" y="0"/>
                  </a:lnTo>
                  <a:lnTo>
                    <a:pt x="162354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162888" y="5124674"/>
            <a:ext cx="705485" cy="110045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 indent="13970">
              <a:lnSpc>
                <a:spcPct val="117000"/>
              </a:lnSpc>
              <a:spcBef>
                <a:spcPts val="145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Cat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Fox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Panda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2613825" y="335762"/>
            <a:ext cx="1261110" cy="1261110"/>
            <a:chOff x="2613825" y="335762"/>
            <a:chExt cx="1261110" cy="12611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623350" y="345291"/>
              <a:ext cx="1242068" cy="12420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18587" y="340525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4201553" y="335762"/>
            <a:ext cx="1261110" cy="1261110"/>
            <a:chOff x="4201553" y="335762"/>
            <a:chExt cx="1261110" cy="1261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078" y="345291"/>
              <a:ext cx="1242068" cy="12420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06316" y="340525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789282" y="335762"/>
            <a:ext cx="1257935" cy="1261110"/>
            <a:chOff x="5789282" y="335762"/>
            <a:chExt cx="1257935" cy="12611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807" y="345291"/>
              <a:ext cx="1238595" cy="12420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94044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7373543" y="335762"/>
            <a:ext cx="1257935" cy="1261110"/>
            <a:chOff x="7373543" y="335762"/>
            <a:chExt cx="1257935" cy="12611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068" y="345291"/>
              <a:ext cx="1238596" cy="12420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78306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8957805" y="335762"/>
            <a:ext cx="1257935" cy="1261110"/>
            <a:chOff x="8957805" y="335762"/>
            <a:chExt cx="1257935" cy="126111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7330" y="345291"/>
              <a:ext cx="1238596" cy="12420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62567" y="34052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09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613825" y="1840369"/>
            <a:ext cx="1257935" cy="1261110"/>
            <a:chOff x="2613825" y="1840369"/>
            <a:chExt cx="1257935" cy="126111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3350" y="1849886"/>
              <a:ext cx="1238596" cy="12420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18587" y="1845132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10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4201553" y="1840369"/>
            <a:ext cx="1261110" cy="1261110"/>
            <a:chOff x="4201553" y="1840369"/>
            <a:chExt cx="1261110" cy="126111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1078" y="1849886"/>
              <a:ext cx="1242067" cy="12420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06316" y="1845132"/>
              <a:ext cx="1251585" cy="1251585"/>
            </a:xfrm>
            <a:custGeom>
              <a:avLst/>
              <a:gdLst/>
              <a:ahLst/>
              <a:cxnLst/>
              <a:rect l="l" t="t" r="r" b="b"/>
              <a:pathLst>
                <a:path w="1251585" h="1251585">
                  <a:moveTo>
                    <a:pt x="0" y="0"/>
                  </a:moveTo>
                  <a:lnTo>
                    <a:pt x="1251590" y="0"/>
                  </a:lnTo>
                  <a:lnTo>
                    <a:pt x="125159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2506345" y="228600"/>
            <a:ext cx="9220200" cy="4462145"/>
          </a:xfrm>
          <a:custGeom>
            <a:avLst/>
            <a:gdLst/>
            <a:ahLst/>
            <a:cxnLst/>
            <a:rect l="l" t="t" r="r" b="b"/>
            <a:pathLst>
              <a:path w="9220200" h="4462145">
                <a:moveTo>
                  <a:pt x="0" y="0"/>
                </a:moveTo>
                <a:lnTo>
                  <a:pt x="9220205" y="0"/>
                </a:lnTo>
                <a:lnTo>
                  <a:pt x="9220205" y="4461932"/>
                </a:lnTo>
                <a:lnTo>
                  <a:pt x="0" y="44619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44601" y="2187499"/>
            <a:ext cx="890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1216" y="5300119"/>
            <a:ext cx="697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est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91841" y="4794783"/>
            <a:ext cx="9248775" cy="1569720"/>
            <a:chOff x="2491841" y="5023383"/>
            <a:chExt cx="9248775" cy="1569720"/>
          </a:xfrm>
        </p:grpSpPr>
        <p:sp>
          <p:nvSpPr>
            <p:cNvPr id="36" name="object 36"/>
            <p:cNvSpPr/>
            <p:nvPr/>
          </p:nvSpPr>
          <p:spPr>
            <a:xfrm>
              <a:off x="2506129" y="5037670"/>
              <a:ext cx="9220200" cy="1541145"/>
            </a:xfrm>
            <a:custGeom>
              <a:avLst/>
              <a:gdLst/>
              <a:ahLst/>
              <a:cxnLst/>
              <a:rect l="l" t="t" r="r" b="b"/>
              <a:pathLst>
                <a:path w="9220200" h="1541145">
                  <a:moveTo>
                    <a:pt x="0" y="0"/>
                  </a:moveTo>
                  <a:lnTo>
                    <a:pt x="9220205" y="0"/>
                  </a:lnTo>
                  <a:lnTo>
                    <a:pt x="9220205" y="1540930"/>
                  </a:lnTo>
                  <a:lnTo>
                    <a:pt x="0" y="154093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3349" y="5179754"/>
              <a:ext cx="1238596" cy="12420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618587" y="5174995"/>
              <a:ext cx="1248410" cy="1251585"/>
            </a:xfrm>
            <a:custGeom>
              <a:avLst/>
              <a:gdLst/>
              <a:ahLst/>
              <a:cxnLst/>
              <a:rect l="l" t="t" r="r" b="b"/>
              <a:pathLst>
                <a:path w="1248410" h="1251585">
                  <a:moveTo>
                    <a:pt x="0" y="0"/>
                  </a:moveTo>
                  <a:lnTo>
                    <a:pt x="1248120" y="0"/>
                  </a:lnTo>
                  <a:lnTo>
                    <a:pt x="124812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0711243" y="2264664"/>
            <a:ext cx="50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Fox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666365" y="3353016"/>
            <a:ext cx="1254093" cy="1258354"/>
            <a:chOff x="2618587" y="3349726"/>
            <a:chExt cx="1257935" cy="125857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3350" y="3354489"/>
              <a:ext cx="1248260" cy="124899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18587" y="3349726"/>
              <a:ext cx="1257935" cy="1258570"/>
            </a:xfrm>
            <a:custGeom>
              <a:avLst/>
              <a:gdLst/>
              <a:ahLst/>
              <a:cxnLst/>
              <a:rect l="l" t="t" r="r" b="b"/>
              <a:pathLst>
                <a:path w="1257935" h="1258570">
                  <a:moveTo>
                    <a:pt x="0" y="0"/>
                  </a:moveTo>
                  <a:lnTo>
                    <a:pt x="1257780" y="0"/>
                  </a:lnTo>
                  <a:lnTo>
                    <a:pt x="1257780" y="1258520"/>
                  </a:lnTo>
                  <a:lnTo>
                    <a:pt x="0" y="12585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0258462" y="760056"/>
            <a:ext cx="1413510" cy="10052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 marR="5080" indent="483235">
              <a:lnSpc>
                <a:spcPct val="68000"/>
              </a:lnSpc>
              <a:spcBef>
                <a:spcPts val="101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Cat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ma</a:t>
            </a:r>
            <a:r>
              <a:rPr sz="24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ny-shot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59410">
              <a:lnSpc>
                <a:spcPts val="2865"/>
              </a:lnSpc>
            </a:pP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class)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5798" y="4981799"/>
            <a:ext cx="705485" cy="110045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 indent="13970">
              <a:lnSpc>
                <a:spcPct val="117000"/>
              </a:lnSpc>
              <a:spcBef>
                <a:spcPts val="145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Cat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Fox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Panda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809947" y="4941633"/>
            <a:ext cx="5408295" cy="1261110"/>
            <a:chOff x="4809947" y="5170233"/>
            <a:chExt cx="5408295" cy="1261110"/>
          </a:xfrm>
        </p:grpSpPr>
        <p:sp>
          <p:nvSpPr>
            <p:cNvPr id="54" name="object 54"/>
            <p:cNvSpPr/>
            <p:nvPr/>
          </p:nvSpPr>
          <p:spPr>
            <a:xfrm>
              <a:off x="4819827" y="5351677"/>
              <a:ext cx="572770" cy="184150"/>
            </a:xfrm>
            <a:custGeom>
              <a:avLst/>
              <a:gdLst/>
              <a:ahLst/>
              <a:cxnLst/>
              <a:rect l="l" t="t" r="r" b="b"/>
              <a:pathLst>
                <a:path w="572770" h="184150">
                  <a:moveTo>
                    <a:pt x="572569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572569" y="183655"/>
                  </a:lnTo>
                  <a:lnTo>
                    <a:pt x="57256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819827" y="5351678"/>
              <a:ext cx="572770" cy="184150"/>
            </a:xfrm>
            <a:custGeom>
              <a:avLst/>
              <a:gdLst/>
              <a:ahLst/>
              <a:cxnLst/>
              <a:rect l="l" t="t" r="r" b="b"/>
              <a:pathLst>
                <a:path w="572770" h="184150">
                  <a:moveTo>
                    <a:pt x="0" y="0"/>
                  </a:moveTo>
                  <a:lnTo>
                    <a:pt x="572569" y="0"/>
                  </a:lnTo>
                  <a:lnTo>
                    <a:pt x="572569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816297" y="5733506"/>
              <a:ext cx="257175" cy="184150"/>
            </a:xfrm>
            <a:custGeom>
              <a:avLst/>
              <a:gdLst/>
              <a:ahLst/>
              <a:cxnLst/>
              <a:rect l="l" t="t" r="r" b="b"/>
              <a:pathLst>
                <a:path w="257175" h="184150">
                  <a:moveTo>
                    <a:pt x="256691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256691" y="183655"/>
                  </a:lnTo>
                  <a:lnTo>
                    <a:pt x="256691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816297" y="5733505"/>
              <a:ext cx="257175" cy="184150"/>
            </a:xfrm>
            <a:custGeom>
              <a:avLst/>
              <a:gdLst/>
              <a:ahLst/>
              <a:cxnLst/>
              <a:rect l="l" t="t" r="r" b="b"/>
              <a:pathLst>
                <a:path w="257175" h="184150">
                  <a:moveTo>
                    <a:pt x="0" y="0"/>
                  </a:moveTo>
                  <a:lnTo>
                    <a:pt x="256691" y="0"/>
                  </a:lnTo>
                  <a:lnTo>
                    <a:pt x="256691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23574" y="6080640"/>
              <a:ext cx="479425" cy="184150"/>
            </a:xfrm>
            <a:custGeom>
              <a:avLst/>
              <a:gdLst/>
              <a:ahLst/>
              <a:cxnLst/>
              <a:rect l="l" t="t" r="r" b="b"/>
              <a:pathLst>
                <a:path w="479425" h="184150">
                  <a:moveTo>
                    <a:pt x="478963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478963" y="183655"/>
                  </a:lnTo>
                  <a:lnTo>
                    <a:pt x="47896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823574" y="6080640"/>
              <a:ext cx="479425" cy="184150"/>
            </a:xfrm>
            <a:custGeom>
              <a:avLst/>
              <a:gdLst/>
              <a:ahLst/>
              <a:cxnLst/>
              <a:rect l="l" t="t" r="r" b="b"/>
              <a:pathLst>
                <a:path w="479425" h="184150">
                  <a:moveTo>
                    <a:pt x="0" y="0"/>
                  </a:moveTo>
                  <a:lnTo>
                    <a:pt x="478964" y="0"/>
                  </a:lnTo>
                  <a:lnTo>
                    <a:pt x="478964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8807" y="5179753"/>
              <a:ext cx="1236132" cy="12420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794044" y="5174996"/>
              <a:ext cx="1245870" cy="1251585"/>
            </a:xfrm>
            <a:custGeom>
              <a:avLst/>
              <a:gdLst/>
              <a:ahLst/>
              <a:cxnLst/>
              <a:rect l="l" t="t" r="r" b="b"/>
              <a:pathLst>
                <a:path w="1245870" h="1251585">
                  <a:moveTo>
                    <a:pt x="0" y="0"/>
                  </a:moveTo>
                  <a:lnTo>
                    <a:pt x="1245660" y="0"/>
                  </a:lnTo>
                  <a:lnTo>
                    <a:pt x="124566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029308" y="5351677"/>
              <a:ext cx="422275" cy="184150"/>
            </a:xfrm>
            <a:custGeom>
              <a:avLst/>
              <a:gdLst/>
              <a:ahLst/>
              <a:cxnLst/>
              <a:rect l="l" t="t" r="r" b="b"/>
              <a:pathLst>
                <a:path w="422275" h="184150">
                  <a:moveTo>
                    <a:pt x="421855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421855" y="183655"/>
                  </a:lnTo>
                  <a:lnTo>
                    <a:pt x="4218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029308" y="5351678"/>
              <a:ext cx="422275" cy="184150"/>
            </a:xfrm>
            <a:custGeom>
              <a:avLst/>
              <a:gdLst/>
              <a:ahLst/>
              <a:cxnLst/>
              <a:rect l="l" t="t" r="r" b="b"/>
              <a:pathLst>
                <a:path w="422275" h="184150">
                  <a:moveTo>
                    <a:pt x="0" y="0"/>
                  </a:moveTo>
                  <a:lnTo>
                    <a:pt x="421856" y="0"/>
                  </a:lnTo>
                  <a:lnTo>
                    <a:pt x="421856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025777" y="5733506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339881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339881" y="183655"/>
                  </a:lnTo>
                  <a:lnTo>
                    <a:pt x="339881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025777" y="5733505"/>
              <a:ext cx="340360" cy="184150"/>
            </a:xfrm>
            <a:custGeom>
              <a:avLst/>
              <a:gdLst/>
              <a:ahLst/>
              <a:cxnLst/>
              <a:rect l="l" t="t" r="r" b="b"/>
              <a:pathLst>
                <a:path w="340359" h="184150">
                  <a:moveTo>
                    <a:pt x="0" y="0"/>
                  </a:moveTo>
                  <a:lnTo>
                    <a:pt x="339881" y="0"/>
                  </a:lnTo>
                  <a:lnTo>
                    <a:pt x="339881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33067" y="6080640"/>
              <a:ext cx="249554" cy="184150"/>
            </a:xfrm>
            <a:custGeom>
              <a:avLst/>
              <a:gdLst/>
              <a:ahLst/>
              <a:cxnLst/>
              <a:rect l="l" t="t" r="r" b="b"/>
              <a:pathLst>
                <a:path w="249554" h="184150">
                  <a:moveTo>
                    <a:pt x="249052" y="0"/>
                  </a:moveTo>
                  <a:lnTo>
                    <a:pt x="0" y="0"/>
                  </a:lnTo>
                  <a:lnTo>
                    <a:pt x="0" y="183655"/>
                  </a:lnTo>
                  <a:lnTo>
                    <a:pt x="249052" y="183655"/>
                  </a:lnTo>
                  <a:lnTo>
                    <a:pt x="24905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033067" y="6080640"/>
              <a:ext cx="249554" cy="184150"/>
            </a:xfrm>
            <a:custGeom>
              <a:avLst/>
              <a:gdLst/>
              <a:ahLst/>
              <a:cxnLst/>
              <a:rect l="l" t="t" r="r" b="b"/>
              <a:pathLst>
                <a:path w="249554" h="184150">
                  <a:moveTo>
                    <a:pt x="0" y="0"/>
                  </a:moveTo>
                  <a:lnTo>
                    <a:pt x="249052" y="0"/>
                  </a:lnTo>
                  <a:lnTo>
                    <a:pt x="249052" y="183656"/>
                  </a:lnTo>
                  <a:lnTo>
                    <a:pt x="0" y="1836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2156" y="5179756"/>
              <a:ext cx="1236132" cy="124206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967406" y="5174996"/>
              <a:ext cx="1245870" cy="1251585"/>
            </a:xfrm>
            <a:custGeom>
              <a:avLst/>
              <a:gdLst/>
              <a:ahLst/>
              <a:cxnLst/>
              <a:rect l="l" t="t" r="r" b="b"/>
              <a:pathLst>
                <a:path w="1245870" h="1251585">
                  <a:moveTo>
                    <a:pt x="0" y="0"/>
                  </a:moveTo>
                  <a:lnTo>
                    <a:pt x="1245660" y="0"/>
                  </a:lnTo>
                  <a:lnTo>
                    <a:pt x="1245660" y="1251590"/>
                  </a:lnTo>
                  <a:lnTo>
                    <a:pt x="0" y="12515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235278" y="4981799"/>
            <a:ext cx="705485" cy="110045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5080" indent="13970">
              <a:lnSpc>
                <a:spcPct val="117000"/>
              </a:lnSpc>
              <a:spcBef>
                <a:spcPts val="145"/>
              </a:spcBef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Cat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Fox 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Panda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785068" y="4933375"/>
            <a:ext cx="3663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0" b="1" i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6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235768" y="5760560"/>
            <a:ext cx="147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(open</a:t>
            </a:r>
            <a:r>
              <a:rPr sz="2400" spc="-5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class)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0230027" y="2514562"/>
            <a:ext cx="1734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(medium-shot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369232" y="2878620"/>
            <a:ext cx="119443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class)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065" marR="5080" indent="-635" algn="ctr">
              <a:lnSpc>
                <a:spcPct val="70000"/>
              </a:lnSpc>
              <a:spcBef>
                <a:spcPts val="1945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Panda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(f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400" spc="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4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-shot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2865"/>
              </a:lnSpc>
            </a:pPr>
            <a:r>
              <a:rPr sz="2400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class)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09291" y="0"/>
            <a:ext cx="2057400" cy="431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b="0" spc="-869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lang="en-US" sz="3200" b="0" spc="-86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3050" b="0" spc="-18645" baseline="-10000" dirty="0">
                <a:solidFill>
                  <a:srgbClr val="D0CECE"/>
                </a:solidFill>
                <a:latin typeface="Calibri" panose="020F0502020204030204"/>
                <a:cs typeface="Calibri" panose="020F0502020204030204"/>
              </a:rPr>
              <a:t>?</a:t>
            </a:r>
            <a:r>
              <a:rPr sz="3200" b="0" dirty="0">
                <a:latin typeface="Times New Roman" panose="02020603050405020304"/>
                <a:cs typeface="Times New Roman" panose="02020603050405020304"/>
              </a:rPr>
              <a:t>pen</a:t>
            </a:r>
            <a:r>
              <a:rPr sz="3200" b="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0" spc="-254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200" b="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200" b="0" spc="-5" dirty="0">
                <a:latin typeface="Times New Roman" panose="02020603050405020304"/>
                <a:cs typeface="Times New Roman" panose="02020603050405020304"/>
              </a:rPr>
              <a:t>rl</a:t>
            </a:r>
            <a:r>
              <a:rPr sz="3200" b="0" dirty="0">
                <a:latin typeface="Times New Roman" panose="02020603050405020304"/>
                <a:cs typeface="Times New Roman" panose="02020603050405020304"/>
              </a:rPr>
              <a:t>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658" y="947939"/>
            <a:ext cx="11459845" cy="5100320"/>
            <a:chOff x="340658" y="947939"/>
            <a:chExt cx="11459845" cy="5100320"/>
          </a:xfrm>
        </p:grpSpPr>
        <p:sp>
          <p:nvSpPr>
            <p:cNvPr id="5" name="object 5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0" y="4552080"/>
                  </a:lnTo>
                  <a:lnTo>
                    <a:pt x="1921629" y="4554728"/>
                  </a:lnTo>
                  <a:lnTo>
                    <a:pt x="1921871" y="4490996"/>
                  </a:lnTo>
                  <a:lnTo>
                    <a:pt x="1921881" y="4391984"/>
                  </a:lnTo>
                  <a:lnTo>
                    <a:pt x="1921700" y="4353628"/>
                  </a:lnTo>
                  <a:lnTo>
                    <a:pt x="1921429" y="4320655"/>
                  </a:lnTo>
                  <a:lnTo>
                    <a:pt x="1921093" y="4291526"/>
                  </a:lnTo>
                  <a:lnTo>
                    <a:pt x="1919959" y="4211830"/>
                  </a:lnTo>
                  <a:lnTo>
                    <a:pt x="1919624" y="4182701"/>
                  </a:lnTo>
                  <a:lnTo>
                    <a:pt x="1919353" y="4149728"/>
                  </a:lnTo>
                  <a:lnTo>
                    <a:pt x="1919171" y="4111371"/>
                  </a:lnTo>
                  <a:lnTo>
                    <a:pt x="1919181" y="4012359"/>
                  </a:lnTo>
                  <a:lnTo>
                    <a:pt x="1919420" y="3949302"/>
                  </a:lnTo>
                  <a:lnTo>
                    <a:pt x="1916496" y="3949002"/>
                  </a:lnTo>
                  <a:lnTo>
                    <a:pt x="1874830" y="3942205"/>
                  </a:lnTo>
                  <a:lnTo>
                    <a:pt x="1828401" y="3932690"/>
                  </a:lnTo>
                  <a:lnTo>
                    <a:pt x="1769060" y="3918486"/>
                  </a:lnTo>
                  <a:lnTo>
                    <a:pt x="1698528" y="3898995"/>
                  </a:lnTo>
                  <a:lnTo>
                    <a:pt x="1659604" y="3887079"/>
                  </a:lnTo>
                  <a:lnTo>
                    <a:pt x="1618528" y="3873616"/>
                  </a:lnTo>
                  <a:lnTo>
                    <a:pt x="1575515" y="3858532"/>
                  </a:lnTo>
                  <a:lnTo>
                    <a:pt x="1530781" y="3841750"/>
                  </a:lnTo>
                  <a:lnTo>
                    <a:pt x="1484540" y="3823195"/>
                  </a:lnTo>
                  <a:lnTo>
                    <a:pt x="1437009" y="3802794"/>
                  </a:lnTo>
                  <a:lnTo>
                    <a:pt x="1388403" y="3780471"/>
                  </a:lnTo>
                  <a:lnTo>
                    <a:pt x="1338936" y="3756151"/>
                  </a:lnTo>
                  <a:lnTo>
                    <a:pt x="1288823" y="3729758"/>
                  </a:lnTo>
                  <a:lnTo>
                    <a:pt x="1238281" y="3701219"/>
                  </a:lnTo>
                  <a:lnTo>
                    <a:pt x="1187524" y="3670457"/>
                  </a:lnTo>
                  <a:lnTo>
                    <a:pt x="1136768" y="3637398"/>
                  </a:lnTo>
                  <a:lnTo>
                    <a:pt x="1086228" y="3601967"/>
                  </a:lnTo>
                  <a:lnTo>
                    <a:pt x="1036119" y="3564089"/>
                  </a:lnTo>
                  <a:lnTo>
                    <a:pt x="986656" y="3523688"/>
                  </a:lnTo>
                  <a:lnTo>
                    <a:pt x="938055" y="3480690"/>
                  </a:lnTo>
                  <a:lnTo>
                    <a:pt x="890531" y="3435020"/>
                  </a:lnTo>
                  <a:lnTo>
                    <a:pt x="844298" y="3386603"/>
                  </a:lnTo>
                  <a:lnTo>
                    <a:pt x="799573" y="3335363"/>
                  </a:lnTo>
                  <a:lnTo>
                    <a:pt x="756571" y="3281226"/>
                  </a:lnTo>
                  <a:lnTo>
                    <a:pt x="715507" y="3224117"/>
                  </a:lnTo>
                  <a:lnTo>
                    <a:pt x="689742" y="3169604"/>
                  </a:lnTo>
                  <a:lnTo>
                    <a:pt x="663772" y="3110608"/>
                  </a:lnTo>
                  <a:lnTo>
                    <a:pt x="637640" y="3047300"/>
                  </a:lnTo>
                  <a:lnTo>
                    <a:pt x="611393" y="2979854"/>
                  </a:lnTo>
                  <a:lnTo>
                    <a:pt x="585075" y="2908441"/>
                  </a:lnTo>
                  <a:lnTo>
                    <a:pt x="571904" y="2871302"/>
                  </a:lnTo>
                  <a:lnTo>
                    <a:pt x="558732" y="2833236"/>
                  </a:lnTo>
                  <a:lnTo>
                    <a:pt x="545565" y="2794265"/>
                  </a:lnTo>
                  <a:lnTo>
                    <a:pt x="532409" y="2754411"/>
                  </a:lnTo>
                  <a:lnTo>
                    <a:pt x="519269" y="2713694"/>
                  </a:lnTo>
                  <a:lnTo>
                    <a:pt x="506151" y="2672137"/>
                  </a:lnTo>
                  <a:lnTo>
                    <a:pt x="493060" y="2629762"/>
                  </a:lnTo>
                  <a:lnTo>
                    <a:pt x="480003" y="2586589"/>
                  </a:lnTo>
                  <a:lnTo>
                    <a:pt x="466985" y="2542640"/>
                  </a:lnTo>
                  <a:lnTo>
                    <a:pt x="454012" y="2497938"/>
                  </a:lnTo>
                  <a:lnTo>
                    <a:pt x="441089" y="2452503"/>
                  </a:lnTo>
                  <a:lnTo>
                    <a:pt x="428221" y="2406358"/>
                  </a:lnTo>
                  <a:lnTo>
                    <a:pt x="415416" y="2359523"/>
                  </a:lnTo>
                  <a:lnTo>
                    <a:pt x="402677" y="2312021"/>
                  </a:lnTo>
                  <a:lnTo>
                    <a:pt x="390012" y="2263873"/>
                  </a:lnTo>
                  <a:lnTo>
                    <a:pt x="377425" y="2215100"/>
                  </a:lnTo>
                  <a:lnTo>
                    <a:pt x="364922" y="2165724"/>
                  </a:lnTo>
                  <a:lnTo>
                    <a:pt x="352509" y="2115767"/>
                  </a:lnTo>
                  <a:lnTo>
                    <a:pt x="340192" y="2065251"/>
                  </a:lnTo>
                  <a:lnTo>
                    <a:pt x="327975" y="2014196"/>
                  </a:lnTo>
                  <a:lnTo>
                    <a:pt x="315866" y="1962625"/>
                  </a:lnTo>
                  <a:lnTo>
                    <a:pt x="303869" y="1910559"/>
                  </a:lnTo>
                  <a:lnTo>
                    <a:pt x="291991" y="1858020"/>
                  </a:lnTo>
                  <a:lnTo>
                    <a:pt x="280236" y="1805029"/>
                  </a:lnTo>
                  <a:lnTo>
                    <a:pt x="268610" y="1751608"/>
                  </a:lnTo>
                  <a:lnTo>
                    <a:pt x="257120" y="1697778"/>
                  </a:lnTo>
                  <a:lnTo>
                    <a:pt x="245771" y="1643561"/>
                  </a:lnTo>
                  <a:lnTo>
                    <a:pt x="234568" y="1588979"/>
                  </a:lnTo>
                  <a:lnTo>
                    <a:pt x="223517" y="1534053"/>
                  </a:lnTo>
                  <a:lnTo>
                    <a:pt x="212624" y="1478805"/>
                  </a:lnTo>
                  <a:lnTo>
                    <a:pt x="201894" y="1423257"/>
                  </a:lnTo>
                  <a:lnTo>
                    <a:pt x="191333" y="1367429"/>
                  </a:lnTo>
                  <a:lnTo>
                    <a:pt x="180947" y="1311344"/>
                  </a:lnTo>
                  <a:lnTo>
                    <a:pt x="170742" y="1255024"/>
                  </a:lnTo>
                  <a:lnTo>
                    <a:pt x="160722" y="1198488"/>
                  </a:lnTo>
                  <a:lnTo>
                    <a:pt x="150895" y="1141761"/>
                  </a:lnTo>
                  <a:lnTo>
                    <a:pt x="141264" y="1084862"/>
                  </a:lnTo>
                  <a:lnTo>
                    <a:pt x="131837" y="1027814"/>
                  </a:lnTo>
                  <a:lnTo>
                    <a:pt x="122618" y="970638"/>
                  </a:lnTo>
                  <a:lnTo>
                    <a:pt x="113614" y="913355"/>
                  </a:lnTo>
                  <a:lnTo>
                    <a:pt x="104830" y="855988"/>
                  </a:lnTo>
                  <a:lnTo>
                    <a:pt x="96271" y="798558"/>
                  </a:lnTo>
                  <a:lnTo>
                    <a:pt x="87944" y="741086"/>
                  </a:lnTo>
                  <a:lnTo>
                    <a:pt x="79853" y="683595"/>
                  </a:lnTo>
                  <a:lnTo>
                    <a:pt x="72006" y="626105"/>
                  </a:lnTo>
                  <a:lnTo>
                    <a:pt x="64406" y="568638"/>
                  </a:lnTo>
                  <a:lnTo>
                    <a:pt x="57061" y="511216"/>
                  </a:lnTo>
                  <a:lnTo>
                    <a:pt x="49975" y="453861"/>
                  </a:lnTo>
                  <a:lnTo>
                    <a:pt x="43154" y="396593"/>
                  </a:lnTo>
                  <a:lnTo>
                    <a:pt x="36605" y="339436"/>
                  </a:lnTo>
                  <a:lnTo>
                    <a:pt x="30332" y="282409"/>
                  </a:lnTo>
                  <a:lnTo>
                    <a:pt x="24341" y="225535"/>
                  </a:lnTo>
                  <a:lnTo>
                    <a:pt x="18638" y="168836"/>
                  </a:lnTo>
                  <a:lnTo>
                    <a:pt x="13228" y="112332"/>
                  </a:lnTo>
                  <a:lnTo>
                    <a:pt x="8118" y="56046"/>
                  </a:lnTo>
                  <a:lnTo>
                    <a:pt x="3313" y="0"/>
                  </a:lnTo>
                  <a:close/>
                </a:path>
                <a:path w="1923414" h="4554855">
                  <a:moveTo>
                    <a:pt x="1919423" y="3948628"/>
                  </a:moveTo>
                  <a:lnTo>
                    <a:pt x="1919420" y="3949302"/>
                  </a:lnTo>
                  <a:lnTo>
                    <a:pt x="1922063" y="3949574"/>
                  </a:lnTo>
                  <a:lnTo>
                    <a:pt x="1923110" y="3949424"/>
                  </a:lnTo>
                  <a:lnTo>
                    <a:pt x="1919423" y="3948628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3608" y="0"/>
                  </a:moveTo>
                  <a:lnTo>
                    <a:pt x="3081" y="219004"/>
                  </a:lnTo>
                  <a:lnTo>
                    <a:pt x="1472" y="335632"/>
                  </a:lnTo>
                  <a:lnTo>
                    <a:pt x="0" y="608484"/>
                  </a:lnTo>
                  <a:lnTo>
                    <a:pt x="12041" y="608705"/>
                  </a:lnTo>
                  <a:lnTo>
                    <a:pt x="365841" y="611131"/>
                  </a:lnTo>
                  <a:lnTo>
                    <a:pt x="5534804" y="614840"/>
                  </a:lnTo>
                  <a:lnTo>
                    <a:pt x="5537874" y="497800"/>
                  </a:lnTo>
                  <a:lnTo>
                    <a:pt x="5367223" y="493407"/>
                  </a:lnTo>
                  <a:lnTo>
                    <a:pt x="5081256" y="484874"/>
                  </a:lnTo>
                  <a:lnTo>
                    <a:pt x="4794188" y="474891"/>
                  </a:lnTo>
                  <a:lnTo>
                    <a:pt x="4506987" y="463534"/>
                  </a:lnTo>
                  <a:lnTo>
                    <a:pt x="4220617" y="450875"/>
                  </a:lnTo>
                  <a:lnTo>
                    <a:pt x="3936045" y="436991"/>
                  </a:lnTo>
                  <a:lnTo>
                    <a:pt x="3654237" y="421956"/>
                  </a:lnTo>
                  <a:lnTo>
                    <a:pt x="3376159" y="405844"/>
                  </a:lnTo>
                  <a:lnTo>
                    <a:pt x="3102775" y="388730"/>
                  </a:lnTo>
                  <a:lnTo>
                    <a:pt x="2835054" y="370688"/>
                  </a:lnTo>
                  <a:lnTo>
                    <a:pt x="2573959" y="351794"/>
                  </a:lnTo>
                  <a:lnTo>
                    <a:pt x="2320458" y="332121"/>
                  </a:lnTo>
                  <a:lnTo>
                    <a:pt x="2075515" y="311745"/>
                  </a:lnTo>
                  <a:lnTo>
                    <a:pt x="1840098" y="290740"/>
                  </a:lnTo>
                  <a:lnTo>
                    <a:pt x="1615171" y="269180"/>
                  </a:lnTo>
                  <a:lnTo>
                    <a:pt x="1443433" y="251584"/>
                  </a:lnTo>
                  <a:lnTo>
                    <a:pt x="1279521" y="233718"/>
                  </a:lnTo>
                  <a:lnTo>
                    <a:pt x="1123930" y="215622"/>
                  </a:lnTo>
                  <a:lnTo>
                    <a:pt x="977156" y="197334"/>
                  </a:lnTo>
                  <a:lnTo>
                    <a:pt x="873158" y="183514"/>
                  </a:lnTo>
                  <a:lnTo>
                    <a:pt x="791298" y="167395"/>
                  </a:lnTo>
                  <a:lnTo>
                    <a:pt x="643566" y="138980"/>
                  </a:lnTo>
                  <a:lnTo>
                    <a:pt x="354598" y="84854"/>
                  </a:lnTo>
                  <a:lnTo>
                    <a:pt x="265352" y="67543"/>
                  </a:lnTo>
                  <a:lnTo>
                    <a:pt x="225268" y="59355"/>
                  </a:lnTo>
                  <a:lnTo>
                    <a:pt x="187841" y="51326"/>
                  </a:lnTo>
                  <a:lnTo>
                    <a:pt x="119854" y="35279"/>
                  </a:lnTo>
                  <a:lnTo>
                    <a:pt x="59180" y="18478"/>
                  </a:lnTo>
                  <a:lnTo>
                    <a:pt x="30894" y="9506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3358" y="960639"/>
              <a:ext cx="11434445" cy="5074920"/>
            </a:xfrm>
            <a:custGeom>
              <a:avLst/>
              <a:gdLst/>
              <a:ahLst/>
              <a:cxnLst/>
              <a:rect l="l" t="t" r="r" b="b"/>
              <a:pathLst>
                <a:path w="11434445" h="5074920">
                  <a:moveTo>
                    <a:pt x="0" y="0"/>
                  </a:moveTo>
                  <a:lnTo>
                    <a:pt x="11434086" y="0"/>
                  </a:lnTo>
                  <a:lnTo>
                    <a:pt x="11434086" y="5074301"/>
                  </a:lnTo>
                  <a:lnTo>
                    <a:pt x="0" y="5074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89844" y="6025772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5325" y="6025772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0551" y="6025772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1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20" name="标题占位符 1"/>
          <p:cNvSpPr txBox="1"/>
          <p:nvPr/>
        </p:nvSpPr>
        <p:spPr>
          <a:xfrm>
            <a:off x="965200" y="2794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Open Long-Tailed Recognition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8253" y="960638"/>
            <a:ext cx="3979545" cy="5074920"/>
          </a:xfrm>
          <a:custGeom>
            <a:avLst/>
            <a:gdLst/>
            <a:ahLst/>
            <a:cxnLst/>
            <a:rect l="l" t="t" r="r" b="b"/>
            <a:pathLst>
              <a:path w="3979545" h="5074920">
                <a:moveTo>
                  <a:pt x="3979190" y="0"/>
                </a:moveTo>
                <a:lnTo>
                  <a:pt x="0" y="0"/>
                </a:lnTo>
                <a:lnTo>
                  <a:pt x="0" y="5074301"/>
                </a:lnTo>
                <a:lnTo>
                  <a:pt x="3979190" y="5074301"/>
                </a:lnTo>
                <a:lnTo>
                  <a:pt x="3979190" y="0"/>
                </a:lnTo>
                <a:close/>
              </a:path>
            </a:pathLst>
          </a:custGeom>
          <a:solidFill>
            <a:srgbClr val="F8CBAD">
              <a:alpha val="23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17742" y="651139"/>
            <a:ext cx="1701800" cy="439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700" spc="-12430" dirty="0">
                <a:solidFill>
                  <a:srgbClr val="D0CECE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8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08253" y="957660"/>
            <a:ext cx="0" cy="5074285"/>
          </a:xfrm>
          <a:custGeom>
            <a:avLst/>
            <a:gdLst/>
            <a:ahLst/>
            <a:cxnLst/>
            <a:rect l="l" t="t" r="r" b="b"/>
            <a:pathLst>
              <a:path h="5074285">
                <a:moveTo>
                  <a:pt x="0" y="0"/>
                </a:moveTo>
                <a:lnTo>
                  <a:pt x="1" y="5074008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634691" y="3216027"/>
            <a:ext cx="200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World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0658" y="947939"/>
            <a:ext cx="11459845" cy="5100320"/>
            <a:chOff x="340658" y="947939"/>
            <a:chExt cx="11459845" cy="5100320"/>
          </a:xfrm>
        </p:grpSpPr>
        <p:sp>
          <p:nvSpPr>
            <p:cNvPr id="8" name="object 8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0" y="4552080"/>
                  </a:lnTo>
                  <a:lnTo>
                    <a:pt x="1921629" y="4554728"/>
                  </a:lnTo>
                  <a:lnTo>
                    <a:pt x="1921871" y="4490996"/>
                  </a:lnTo>
                  <a:lnTo>
                    <a:pt x="1921881" y="4391984"/>
                  </a:lnTo>
                  <a:lnTo>
                    <a:pt x="1921700" y="4353628"/>
                  </a:lnTo>
                  <a:lnTo>
                    <a:pt x="1921429" y="4320655"/>
                  </a:lnTo>
                  <a:lnTo>
                    <a:pt x="1921093" y="4291526"/>
                  </a:lnTo>
                  <a:lnTo>
                    <a:pt x="1919959" y="4211830"/>
                  </a:lnTo>
                  <a:lnTo>
                    <a:pt x="1919624" y="4182701"/>
                  </a:lnTo>
                  <a:lnTo>
                    <a:pt x="1919353" y="4149728"/>
                  </a:lnTo>
                  <a:lnTo>
                    <a:pt x="1919171" y="4111371"/>
                  </a:lnTo>
                  <a:lnTo>
                    <a:pt x="1919181" y="4012359"/>
                  </a:lnTo>
                  <a:lnTo>
                    <a:pt x="1919420" y="3949302"/>
                  </a:lnTo>
                  <a:lnTo>
                    <a:pt x="1916496" y="3949002"/>
                  </a:lnTo>
                  <a:lnTo>
                    <a:pt x="1874830" y="3942205"/>
                  </a:lnTo>
                  <a:lnTo>
                    <a:pt x="1828401" y="3932690"/>
                  </a:lnTo>
                  <a:lnTo>
                    <a:pt x="1769060" y="3918486"/>
                  </a:lnTo>
                  <a:lnTo>
                    <a:pt x="1698528" y="3898995"/>
                  </a:lnTo>
                  <a:lnTo>
                    <a:pt x="1659604" y="3887079"/>
                  </a:lnTo>
                  <a:lnTo>
                    <a:pt x="1618528" y="3873616"/>
                  </a:lnTo>
                  <a:lnTo>
                    <a:pt x="1575515" y="3858532"/>
                  </a:lnTo>
                  <a:lnTo>
                    <a:pt x="1530781" y="3841750"/>
                  </a:lnTo>
                  <a:lnTo>
                    <a:pt x="1484540" y="3823195"/>
                  </a:lnTo>
                  <a:lnTo>
                    <a:pt x="1437009" y="3802794"/>
                  </a:lnTo>
                  <a:lnTo>
                    <a:pt x="1388403" y="3780471"/>
                  </a:lnTo>
                  <a:lnTo>
                    <a:pt x="1338936" y="3756151"/>
                  </a:lnTo>
                  <a:lnTo>
                    <a:pt x="1288823" y="3729758"/>
                  </a:lnTo>
                  <a:lnTo>
                    <a:pt x="1238281" y="3701219"/>
                  </a:lnTo>
                  <a:lnTo>
                    <a:pt x="1187524" y="3670457"/>
                  </a:lnTo>
                  <a:lnTo>
                    <a:pt x="1136768" y="3637398"/>
                  </a:lnTo>
                  <a:lnTo>
                    <a:pt x="1086228" y="3601967"/>
                  </a:lnTo>
                  <a:lnTo>
                    <a:pt x="1036119" y="3564089"/>
                  </a:lnTo>
                  <a:lnTo>
                    <a:pt x="986656" y="3523688"/>
                  </a:lnTo>
                  <a:lnTo>
                    <a:pt x="938055" y="3480690"/>
                  </a:lnTo>
                  <a:lnTo>
                    <a:pt x="890531" y="3435020"/>
                  </a:lnTo>
                  <a:lnTo>
                    <a:pt x="844298" y="3386603"/>
                  </a:lnTo>
                  <a:lnTo>
                    <a:pt x="799573" y="3335363"/>
                  </a:lnTo>
                  <a:lnTo>
                    <a:pt x="756571" y="3281226"/>
                  </a:lnTo>
                  <a:lnTo>
                    <a:pt x="715507" y="3224117"/>
                  </a:lnTo>
                  <a:lnTo>
                    <a:pt x="689742" y="3169604"/>
                  </a:lnTo>
                  <a:lnTo>
                    <a:pt x="663772" y="3110608"/>
                  </a:lnTo>
                  <a:lnTo>
                    <a:pt x="637640" y="3047300"/>
                  </a:lnTo>
                  <a:lnTo>
                    <a:pt x="611393" y="2979854"/>
                  </a:lnTo>
                  <a:lnTo>
                    <a:pt x="585075" y="2908441"/>
                  </a:lnTo>
                  <a:lnTo>
                    <a:pt x="571904" y="2871302"/>
                  </a:lnTo>
                  <a:lnTo>
                    <a:pt x="558732" y="2833236"/>
                  </a:lnTo>
                  <a:lnTo>
                    <a:pt x="545565" y="2794265"/>
                  </a:lnTo>
                  <a:lnTo>
                    <a:pt x="532409" y="2754411"/>
                  </a:lnTo>
                  <a:lnTo>
                    <a:pt x="519269" y="2713694"/>
                  </a:lnTo>
                  <a:lnTo>
                    <a:pt x="506151" y="2672137"/>
                  </a:lnTo>
                  <a:lnTo>
                    <a:pt x="493060" y="2629762"/>
                  </a:lnTo>
                  <a:lnTo>
                    <a:pt x="480003" y="2586589"/>
                  </a:lnTo>
                  <a:lnTo>
                    <a:pt x="466985" y="2542640"/>
                  </a:lnTo>
                  <a:lnTo>
                    <a:pt x="454012" y="2497938"/>
                  </a:lnTo>
                  <a:lnTo>
                    <a:pt x="441089" y="2452503"/>
                  </a:lnTo>
                  <a:lnTo>
                    <a:pt x="428221" y="2406358"/>
                  </a:lnTo>
                  <a:lnTo>
                    <a:pt x="415416" y="2359523"/>
                  </a:lnTo>
                  <a:lnTo>
                    <a:pt x="402677" y="2312021"/>
                  </a:lnTo>
                  <a:lnTo>
                    <a:pt x="390012" y="2263873"/>
                  </a:lnTo>
                  <a:lnTo>
                    <a:pt x="377425" y="2215100"/>
                  </a:lnTo>
                  <a:lnTo>
                    <a:pt x="364922" y="2165724"/>
                  </a:lnTo>
                  <a:lnTo>
                    <a:pt x="352509" y="2115767"/>
                  </a:lnTo>
                  <a:lnTo>
                    <a:pt x="340192" y="2065251"/>
                  </a:lnTo>
                  <a:lnTo>
                    <a:pt x="327975" y="2014196"/>
                  </a:lnTo>
                  <a:lnTo>
                    <a:pt x="315866" y="1962625"/>
                  </a:lnTo>
                  <a:lnTo>
                    <a:pt x="303869" y="1910559"/>
                  </a:lnTo>
                  <a:lnTo>
                    <a:pt x="291991" y="1858020"/>
                  </a:lnTo>
                  <a:lnTo>
                    <a:pt x="280236" y="1805029"/>
                  </a:lnTo>
                  <a:lnTo>
                    <a:pt x="268610" y="1751608"/>
                  </a:lnTo>
                  <a:lnTo>
                    <a:pt x="257120" y="1697778"/>
                  </a:lnTo>
                  <a:lnTo>
                    <a:pt x="245771" y="1643561"/>
                  </a:lnTo>
                  <a:lnTo>
                    <a:pt x="234568" y="1588979"/>
                  </a:lnTo>
                  <a:lnTo>
                    <a:pt x="223517" y="1534053"/>
                  </a:lnTo>
                  <a:lnTo>
                    <a:pt x="212624" y="1478805"/>
                  </a:lnTo>
                  <a:lnTo>
                    <a:pt x="201894" y="1423257"/>
                  </a:lnTo>
                  <a:lnTo>
                    <a:pt x="191333" y="1367429"/>
                  </a:lnTo>
                  <a:lnTo>
                    <a:pt x="180947" y="1311344"/>
                  </a:lnTo>
                  <a:lnTo>
                    <a:pt x="170742" y="1255024"/>
                  </a:lnTo>
                  <a:lnTo>
                    <a:pt x="160722" y="1198488"/>
                  </a:lnTo>
                  <a:lnTo>
                    <a:pt x="150895" y="1141761"/>
                  </a:lnTo>
                  <a:lnTo>
                    <a:pt x="141264" y="1084862"/>
                  </a:lnTo>
                  <a:lnTo>
                    <a:pt x="131837" y="1027814"/>
                  </a:lnTo>
                  <a:lnTo>
                    <a:pt x="122618" y="970638"/>
                  </a:lnTo>
                  <a:lnTo>
                    <a:pt x="113614" y="913355"/>
                  </a:lnTo>
                  <a:lnTo>
                    <a:pt x="104830" y="855988"/>
                  </a:lnTo>
                  <a:lnTo>
                    <a:pt x="96271" y="798558"/>
                  </a:lnTo>
                  <a:lnTo>
                    <a:pt x="87944" y="741086"/>
                  </a:lnTo>
                  <a:lnTo>
                    <a:pt x="79853" y="683595"/>
                  </a:lnTo>
                  <a:lnTo>
                    <a:pt x="72006" y="626105"/>
                  </a:lnTo>
                  <a:lnTo>
                    <a:pt x="64406" y="568638"/>
                  </a:lnTo>
                  <a:lnTo>
                    <a:pt x="57061" y="511216"/>
                  </a:lnTo>
                  <a:lnTo>
                    <a:pt x="49975" y="453861"/>
                  </a:lnTo>
                  <a:lnTo>
                    <a:pt x="43154" y="396593"/>
                  </a:lnTo>
                  <a:lnTo>
                    <a:pt x="36605" y="339436"/>
                  </a:lnTo>
                  <a:lnTo>
                    <a:pt x="30332" y="282409"/>
                  </a:lnTo>
                  <a:lnTo>
                    <a:pt x="24341" y="225535"/>
                  </a:lnTo>
                  <a:lnTo>
                    <a:pt x="18638" y="168836"/>
                  </a:lnTo>
                  <a:lnTo>
                    <a:pt x="13228" y="112332"/>
                  </a:lnTo>
                  <a:lnTo>
                    <a:pt x="8118" y="56046"/>
                  </a:lnTo>
                  <a:lnTo>
                    <a:pt x="3313" y="0"/>
                  </a:lnTo>
                  <a:close/>
                </a:path>
                <a:path w="1923414" h="4554855">
                  <a:moveTo>
                    <a:pt x="1919423" y="3948628"/>
                  </a:moveTo>
                  <a:lnTo>
                    <a:pt x="1919420" y="3949302"/>
                  </a:lnTo>
                  <a:lnTo>
                    <a:pt x="1922063" y="3949574"/>
                  </a:lnTo>
                  <a:lnTo>
                    <a:pt x="1923110" y="3949424"/>
                  </a:lnTo>
                  <a:lnTo>
                    <a:pt x="1919423" y="3948628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3358" y="960639"/>
              <a:ext cx="11434445" cy="5074920"/>
            </a:xfrm>
            <a:custGeom>
              <a:avLst/>
              <a:gdLst/>
              <a:ahLst/>
              <a:cxnLst/>
              <a:rect l="l" t="t" r="r" b="b"/>
              <a:pathLst>
                <a:path w="11434445" h="5074920">
                  <a:moveTo>
                    <a:pt x="0" y="0"/>
                  </a:moveTo>
                  <a:lnTo>
                    <a:pt x="11434086" y="0"/>
                  </a:lnTo>
                  <a:lnTo>
                    <a:pt x="11434086" y="5074301"/>
                  </a:lnTo>
                  <a:lnTo>
                    <a:pt x="0" y="5074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03647" y="4378735"/>
            <a:ext cx="312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2800" b="1" spc="-1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3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Transfer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52620" y="5062451"/>
            <a:ext cx="5576570" cy="999490"/>
            <a:chOff x="2252620" y="5062451"/>
            <a:chExt cx="5576570" cy="999490"/>
          </a:xfrm>
        </p:grpSpPr>
        <p:sp>
          <p:nvSpPr>
            <p:cNvPr id="12" name="object 12"/>
            <p:cNvSpPr/>
            <p:nvPr/>
          </p:nvSpPr>
          <p:spPr>
            <a:xfrm>
              <a:off x="5196494" y="5062451"/>
              <a:ext cx="114300" cy="598805"/>
            </a:xfrm>
            <a:custGeom>
              <a:avLst/>
              <a:gdLst/>
              <a:ahLst/>
              <a:cxnLst/>
              <a:rect l="l" t="t" r="r" b="b"/>
              <a:pathLst>
                <a:path w="114300" h="598804">
                  <a:moveTo>
                    <a:pt x="76200" y="0"/>
                  </a:moveTo>
                  <a:lnTo>
                    <a:pt x="38100" y="0"/>
                  </a:lnTo>
                  <a:lnTo>
                    <a:pt x="38100" y="484216"/>
                  </a:lnTo>
                  <a:lnTo>
                    <a:pt x="0" y="484216"/>
                  </a:lnTo>
                  <a:lnTo>
                    <a:pt x="57150" y="598516"/>
                  </a:lnTo>
                  <a:lnTo>
                    <a:pt x="114300" y="484215"/>
                  </a:lnTo>
                  <a:lnTo>
                    <a:pt x="76200" y="48421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3608" y="0"/>
                  </a:moveTo>
                  <a:lnTo>
                    <a:pt x="3081" y="219004"/>
                  </a:lnTo>
                  <a:lnTo>
                    <a:pt x="1472" y="335632"/>
                  </a:lnTo>
                  <a:lnTo>
                    <a:pt x="0" y="608484"/>
                  </a:lnTo>
                  <a:lnTo>
                    <a:pt x="12041" y="608705"/>
                  </a:lnTo>
                  <a:lnTo>
                    <a:pt x="365841" y="611131"/>
                  </a:lnTo>
                  <a:lnTo>
                    <a:pt x="5534804" y="614840"/>
                  </a:lnTo>
                  <a:lnTo>
                    <a:pt x="5537874" y="497800"/>
                  </a:lnTo>
                  <a:lnTo>
                    <a:pt x="5367223" y="493407"/>
                  </a:lnTo>
                  <a:lnTo>
                    <a:pt x="5081256" y="484874"/>
                  </a:lnTo>
                  <a:lnTo>
                    <a:pt x="4794188" y="474891"/>
                  </a:lnTo>
                  <a:lnTo>
                    <a:pt x="4506987" y="463534"/>
                  </a:lnTo>
                  <a:lnTo>
                    <a:pt x="4220617" y="450875"/>
                  </a:lnTo>
                  <a:lnTo>
                    <a:pt x="3936045" y="436991"/>
                  </a:lnTo>
                  <a:lnTo>
                    <a:pt x="3654237" y="421956"/>
                  </a:lnTo>
                  <a:lnTo>
                    <a:pt x="3376159" y="405844"/>
                  </a:lnTo>
                  <a:lnTo>
                    <a:pt x="3102775" y="388730"/>
                  </a:lnTo>
                  <a:lnTo>
                    <a:pt x="2835054" y="370688"/>
                  </a:lnTo>
                  <a:lnTo>
                    <a:pt x="2573959" y="351794"/>
                  </a:lnTo>
                  <a:lnTo>
                    <a:pt x="2320458" y="332121"/>
                  </a:lnTo>
                  <a:lnTo>
                    <a:pt x="2075515" y="311745"/>
                  </a:lnTo>
                  <a:lnTo>
                    <a:pt x="1840098" y="290740"/>
                  </a:lnTo>
                  <a:lnTo>
                    <a:pt x="1615171" y="269180"/>
                  </a:lnTo>
                  <a:lnTo>
                    <a:pt x="1443433" y="251584"/>
                  </a:lnTo>
                  <a:lnTo>
                    <a:pt x="1279521" y="233718"/>
                  </a:lnTo>
                  <a:lnTo>
                    <a:pt x="1123930" y="215622"/>
                  </a:lnTo>
                  <a:lnTo>
                    <a:pt x="977156" y="197334"/>
                  </a:lnTo>
                  <a:lnTo>
                    <a:pt x="873158" y="183514"/>
                  </a:lnTo>
                  <a:lnTo>
                    <a:pt x="791298" y="167395"/>
                  </a:lnTo>
                  <a:lnTo>
                    <a:pt x="643566" y="138980"/>
                  </a:lnTo>
                  <a:lnTo>
                    <a:pt x="354598" y="84854"/>
                  </a:lnTo>
                  <a:lnTo>
                    <a:pt x="265352" y="67543"/>
                  </a:lnTo>
                  <a:lnTo>
                    <a:pt x="225268" y="59355"/>
                  </a:lnTo>
                  <a:lnTo>
                    <a:pt x="187841" y="51326"/>
                  </a:lnTo>
                  <a:lnTo>
                    <a:pt x="119854" y="35279"/>
                  </a:lnTo>
                  <a:lnTo>
                    <a:pt x="59180" y="18478"/>
                  </a:lnTo>
                  <a:lnTo>
                    <a:pt x="30894" y="9506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5534804" y="614840"/>
                  </a:moveTo>
                  <a:lnTo>
                    <a:pt x="5489679" y="614758"/>
                  </a:lnTo>
                  <a:lnTo>
                    <a:pt x="5435166" y="614735"/>
                  </a:lnTo>
                  <a:lnTo>
                    <a:pt x="5387830" y="614724"/>
                  </a:lnTo>
                  <a:lnTo>
                    <a:pt x="5332127" y="614717"/>
                  </a:lnTo>
                  <a:lnTo>
                    <a:pt x="5268422" y="614712"/>
                  </a:lnTo>
                  <a:lnTo>
                    <a:pt x="5197083" y="614711"/>
                  </a:lnTo>
                  <a:lnTo>
                    <a:pt x="5158665" y="614710"/>
                  </a:lnTo>
                  <a:lnTo>
                    <a:pt x="5118476" y="614711"/>
                  </a:lnTo>
                  <a:lnTo>
                    <a:pt x="5076561" y="614711"/>
                  </a:lnTo>
                  <a:lnTo>
                    <a:pt x="5032966" y="614712"/>
                  </a:lnTo>
                  <a:lnTo>
                    <a:pt x="4987738" y="614713"/>
                  </a:lnTo>
                  <a:lnTo>
                    <a:pt x="4940922" y="614715"/>
                  </a:lnTo>
                  <a:lnTo>
                    <a:pt x="4892563" y="614716"/>
                  </a:lnTo>
                  <a:lnTo>
                    <a:pt x="4842708" y="614717"/>
                  </a:lnTo>
                  <a:lnTo>
                    <a:pt x="4791402" y="614719"/>
                  </a:lnTo>
                  <a:lnTo>
                    <a:pt x="4738691" y="614720"/>
                  </a:lnTo>
                  <a:lnTo>
                    <a:pt x="4684621" y="614721"/>
                  </a:lnTo>
                  <a:lnTo>
                    <a:pt x="4629239" y="614722"/>
                  </a:lnTo>
                  <a:lnTo>
                    <a:pt x="4572588" y="614723"/>
                  </a:lnTo>
                  <a:lnTo>
                    <a:pt x="4514716" y="614723"/>
                  </a:lnTo>
                  <a:lnTo>
                    <a:pt x="4455668" y="614723"/>
                  </a:lnTo>
                  <a:lnTo>
                    <a:pt x="4395490" y="614723"/>
                  </a:lnTo>
                  <a:lnTo>
                    <a:pt x="4334228" y="614722"/>
                  </a:lnTo>
                  <a:lnTo>
                    <a:pt x="4271928" y="614720"/>
                  </a:lnTo>
                  <a:lnTo>
                    <a:pt x="4208635" y="614718"/>
                  </a:lnTo>
                  <a:lnTo>
                    <a:pt x="4144395" y="614715"/>
                  </a:lnTo>
                  <a:lnTo>
                    <a:pt x="4079254" y="614711"/>
                  </a:lnTo>
                  <a:lnTo>
                    <a:pt x="4013257" y="614706"/>
                  </a:lnTo>
                  <a:lnTo>
                    <a:pt x="3946452" y="614701"/>
                  </a:lnTo>
                  <a:lnTo>
                    <a:pt x="3878882" y="614694"/>
                  </a:lnTo>
                  <a:lnTo>
                    <a:pt x="3810595" y="614687"/>
                  </a:lnTo>
                  <a:lnTo>
                    <a:pt x="3741636" y="614678"/>
                  </a:lnTo>
                  <a:lnTo>
                    <a:pt x="3672051" y="614668"/>
                  </a:lnTo>
                  <a:lnTo>
                    <a:pt x="3601885" y="614657"/>
                  </a:lnTo>
                  <a:lnTo>
                    <a:pt x="3531185" y="614645"/>
                  </a:lnTo>
                  <a:lnTo>
                    <a:pt x="3459996" y="614631"/>
                  </a:lnTo>
                  <a:lnTo>
                    <a:pt x="3388364" y="614616"/>
                  </a:lnTo>
                  <a:lnTo>
                    <a:pt x="3316335" y="614599"/>
                  </a:lnTo>
                  <a:lnTo>
                    <a:pt x="3243954" y="614581"/>
                  </a:lnTo>
                  <a:lnTo>
                    <a:pt x="3171268" y="614561"/>
                  </a:lnTo>
                  <a:lnTo>
                    <a:pt x="3098322" y="614540"/>
                  </a:lnTo>
                  <a:lnTo>
                    <a:pt x="3025162" y="614517"/>
                  </a:lnTo>
                  <a:lnTo>
                    <a:pt x="2951834" y="614492"/>
                  </a:lnTo>
                  <a:lnTo>
                    <a:pt x="2878384" y="614465"/>
                  </a:lnTo>
                  <a:lnTo>
                    <a:pt x="2804857" y="614436"/>
                  </a:lnTo>
                  <a:lnTo>
                    <a:pt x="2731299" y="614405"/>
                  </a:lnTo>
                  <a:lnTo>
                    <a:pt x="2657756" y="614372"/>
                  </a:lnTo>
                  <a:lnTo>
                    <a:pt x="2584274" y="614337"/>
                  </a:lnTo>
                  <a:lnTo>
                    <a:pt x="2510899" y="614300"/>
                  </a:lnTo>
                  <a:lnTo>
                    <a:pt x="2437676" y="614261"/>
                  </a:lnTo>
                  <a:lnTo>
                    <a:pt x="2364652" y="614219"/>
                  </a:lnTo>
                  <a:lnTo>
                    <a:pt x="2291871" y="614175"/>
                  </a:lnTo>
                  <a:lnTo>
                    <a:pt x="2219381" y="614128"/>
                  </a:lnTo>
                  <a:lnTo>
                    <a:pt x="2147226" y="614079"/>
                  </a:lnTo>
                  <a:lnTo>
                    <a:pt x="2075452" y="614028"/>
                  </a:lnTo>
                  <a:lnTo>
                    <a:pt x="2004106" y="613974"/>
                  </a:lnTo>
                  <a:lnTo>
                    <a:pt x="1933233" y="613917"/>
                  </a:lnTo>
                  <a:lnTo>
                    <a:pt x="1862879" y="613857"/>
                  </a:lnTo>
                  <a:lnTo>
                    <a:pt x="1793089" y="613795"/>
                  </a:lnTo>
                  <a:lnTo>
                    <a:pt x="1723910" y="613729"/>
                  </a:lnTo>
                  <a:lnTo>
                    <a:pt x="1655387" y="613661"/>
                  </a:lnTo>
                  <a:lnTo>
                    <a:pt x="1587566" y="613590"/>
                  </a:lnTo>
                  <a:lnTo>
                    <a:pt x="1520493" y="613515"/>
                  </a:lnTo>
                  <a:lnTo>
                    <a:pt x="1454214" y="613438"/>
                  </a:lnTo>
                  <a:lnTo>
                    <a:pt x="1388774" y="613357"/>
                  </a:lnTo>
                  <a:lnTo>
                    <a:pt x="1324220" y="613273"/>
                  </a:lnTo>
                  <a:lnTo>
                    <a:pt x="1260597" y="613186"/>
                  </a:lnTo>
                  <a:lnTo>
                    <a:pt x="1197950" y="613095"/>
                  </a:lnTo>
                  <a:lnTo>
                    <a:pt x="1136326" y="613001"/>
                  </a:lnTo>
                  <a:lnTo>
                    <a:pt x="1075771" y="612903"/>
                  </a:lnTo>
                  <a:lnTo>
                    <a:pt x="1016330" y="612802"/>
                  </a:lnTo>
                  <a:lnTo>
                    <a:pt x="958050" y="612697"/>
                  </a:lnTo>
                  <a:lnTo>
                    <a:pt x="900975" y="612589"/>
                  </a:lnTo>
                  <a:lnTo>
                    <a:pt x="845152" y="612476"/>
                  </a:lnTo>
                  <a:lnTo>
                    <a:pt x="790626" y="612360"/>
                  </a:lnTo>
                  <a:lnTo>
                    <a:pt x="737444" y="612240"/>
                  </a:lnTo>
                  <a:lnTo>
                    <a:pt x="685651" y="612116"/>
                  </a:lnTo>
                  <a:lnTo>
                    <a:pt x="635292" y="611988"/>
                  </a:lnTo>
                  <a:lnTo>
                    <a:pt x="586415" y="611856"/>
                  </a:lnTo>
                  <a:lnTo>
                    <a:pt x="539064" y="611719"/>
                  </a:lnTo>
                  <a:lnTo>
                    <a:pt x="493285" y="611579"/>
                  </a:lnTo>
                  <a:lnTo>
                    <a:pt x="449125" y="611434"/>
                  </a:lnTo>
                  <a:lnTo>
                    <a:pt x="406628" y="611285"/>
                  </a:lnTo>
                  <a:lnTo>
                    <a:pt x="365841" y="611131"/>
                  </a:lnTo>
                  <a:lnTo>
                    <a:pt x="326810" y="610973"/>
                  </a:lnTo>
                  <a:lnTo>
                    <a:pt x="254198" y="610644"/>
                  </a:lnTo>
                  <a:lnTo>
                    <a:pt x="189157" y="610295"/>
                  </a:lnTo>
                  <a:lnTo>
                    <a:pt x="132054" y="609928"/>
                  </a:lnTo>
                  <a:lnTo>
                    <a:pt x="83256" y="609541"/>
                  </a:lnTo>
                  <a:lnTo>
                    <a:pt x="43130" y="609133"/>
                  </a:lnTo>
                  <a:lnTo>
                    <a:pt x="0" y="608483"/>
                  </a:lnTo>
                  <a:lnTo>
                    <a:pt x="132" y="552535"/>
                  </a:lnTo>
                  <a:lnTo>
                    <a:pt x="285" y="504346"/>
                  </a:lnTo>
                  <a:lnTo>
                    <a:pt x="455" y="463159"/>
                  </a:lnTo>
                  <a:lnTo>
                    <a:pt x="835" y="398745"/>
                  </a:lnTo>
                  <a:lnTo>
                    <a:pt x="1254" y="353215"/>
                  </a:lnTo>
                  <a:lnTo>
                    <a:pt x="1911" y="307027"/>
                  </a:lnTo>
                  <a:lnTo>
                    <a:pt x="2128" y="294487"/>
                  </a:lnTo>
                  <a:lnTo>
                    <a:pt x="2339" y="282107"/>
                  </a:lnTo>
                  <a:lnTo>
                    <a:pt x="2916" y="238338"/>
                  </a:lnTo>
                  <a:lnTo>
                    <a:pt x="3227" y="196032"/>
                  </a:lnTo>
                  <a:lnTo>
                    <a:pt x="3458" y="136134"/>
                  </a:lnTo>
                  <a:lnTo>
                    <a:pt x="3536" y="97687"/>
                  </a:lnTo>
                  <a:lnTo>
                    <a:pt x="3587" y="52562"/>
                  </a:lnTo>
                  <a:lnTo>
                    <a:pt x="3608" y="0"/>
                  </a:lnTo>
                  <a:lnTo>
                    <a:pt x="30894" y="9506"/>
                  </a:lnTo>
                  <a:lnTo>
                    <a:pt x="88741" y="27030"/>
                  </a:lnTo>
                  <a:lnTo>
                    <a:pt x="152795" y="43339"/>
                  </a:lnTo>
                  <a:lnTo>
                    <a:pt x="225268" y="59355"/>
                  </a:lnTo>
                  <a:lnTo>
                    <a:pt x="265352" y="67543"/>
                  </a:lnTo>
                  <a:lnTo>
                    <a:pt x="308370" y="76004"/>
                  </a:lnTo>
                  <a:lnTo>
                    <a:pt x="354598" y="84854"/>
                  </a:lnTo>
                  <a:lnTo>
                    <a:pt x="404313" y="94209"/>
                  </a:lnTo>
                  <a:lnTo>
                    <a:pt x="457790" y="104183"/>
                  </a:lnTo>
                  <a:lnTo>
                    <a:pt x="515307" y="114893"/>
                  </a:lnTo>
                  <a:lnTo>
                    <a:pt x="577140" y="126453"/>
                  </a:lnTo>
                  <a:lnTo>
                    <a:pt x="643565" y="138980"/>
                  </a:lnTo>
                  <a:lnTo>
                    <a:pt x="714859" y="152589"/>
                  </a:lnTo>
                  <a:lnTo>
                    <a:pt x="791297" y="167395"/>
                  </a:lnTo>
                  <a:lnTo>
                    <a:pt x="873157" y="183514"/>
                  </a:lnTo>
                  <a:lnTo>
                    <a:pt x="907228" y="188129"/>
                  </a:lnTo>
                  <a:lnTo>
                    <a:pt x="977155" y="197333"/>
                  </a:lnTo>
                  <a:lnTo>
                    <a:pt x="1049410" y="206499"/>
                  </a:lnTo>
                  <a:lnTo>
                    <a:pt x="1123930" y="215622"/>
                  </a:lnTo>
                  <a:lnTo>
                    <a:pt x="1162021" y="220165"/>
                  </a:lnTo>
                  <a:lnTo>
                    <a:pt x="1200654" y="224696"/>
                  </a:lnTo>
                  <a:lnTo>
                    <a:pt x="1239824" y="229214"/>
                  </a:lnTo>
                  <a:lnTo>
                    <a:pt x="1279521" y="233718"/>
                  </a:lnTo>
                  <a:lnTo>
                    <a:pt x="1319738" y="238207"/>
                  </a:lnTo>
                  <a:lnTo>
                    <a:pt x="1360467" y="242682"/>
                  </a:lnTo>
                  <a:lnTo>
                    <a:pt x="1401702" y="247141"/>
                  </a:lnTo>
                  <a:lnTo>
                    <a:pt x="1443433" y="251583"/>
                  </a:lnTo>
                  <a:lnTo>
                    <a:pt x="1485653" y="256009"/>
                  </a:lnTo>
                  <a:lnTo>
                    <a:pt x="1528355" y="260418"/>
                  </a:lnTo>
                  <a:lnTo>
                    <a:pt x="1571530" y="264808"/>
                  </a:lnTo>
                  <a:lnTo>
                    <a:pt x="1615171" y="269180"/>
                  </a:lnTo>
                  <a:lnTo>
                    <a:pt x="1659271" y="273533"/>
                  </a:lnTo>
                  <a:lnTo>
                    <a:pt x="1703821" y="277866"/>
                  </a:lnTo>
                  <a:lnTo>
                    <a:pt x="1748814" y="282178"/>
                  </a:lnTo>
                  <a:lnTo>
                    <a:pt x="1794243" y="286470"/>
                  </a:lnTo>
                  <a:lnTo>
                    <a:pt x="1840098" y="290740"/>
                  </a:lnTo>
                  <a:lnTo>
                    <a:pt x="1886373" y="294987"/>
                  </a:lnTo>
                  <a:lnTo>
                    <a:pt x="1933060" y="299212"/>
                  </a:lnTo>
                  <a:lnTo>
                    <a:pt x="1980151" y="303414"/>
                  </a:lnTo>
                  <a:lnTo>
                    <a:pt x="2027639" y="307592"/>
                  </a:lnTo>
                  <a:lnTo>
                    <a:pt x="2075515" y="311745"/>
                  </a:lnTo>
                  <a:lnTo>
                    <a:pt x="2123773" y="315873"/>
                  </a:lnTo>
                  <a:lnTo>
                    <a:pt x="2172403" y="319975"/>
                  </a:lnTo>
                  <a:lnTo>
                    <a:pt x="2221400" y="324051"/>
                  </a:lnTo>
                  <a:lnTo>
                    <a:pt x="2270754" y="328100"/>
                  </a:lnTo>
                  <a:lnTo>
                    <a:pt x="2320458" y="332121"/>
                  </a:lnTo>
                  <a:lnTo>
                    <a:pt x="2370504" y="336114"/>
                  </a:lnTo>
                  <a:lnTo>
                    <a:pt x="2420885" y="340079"/>
                  </a:lnTo>
                  <a:lnTo>
                    <a:pt x="2471593" y="344014"/>
                  </a:lnTo>
                  <a:lnTo>
                    <a:pt x="2522620" y="347919"/>
                  </a:lnTo>
                  <a:lnTo>
                    <a:pt x="2573959" y="351794"/>
                  </a:lnTo>
                  <a:lnTo>
                    <a:pt x="2625601" y="355637"/>
                  </a:lnTo>
                  <a:lnTo>
                    <a:pt x="2677540" y="359449"/>
                  </a:lnTo>
                  <a:lnTo>
                    <a:pt x="2729766" y="363228"/>
                  </a:lnTo>
                  <a:lnTo>
                    <a:pt x="2782274" y="366975"/>
                  </a:lnTo>
                  <a:lnTo>
                    <a:pt x="2835054" y="370688"/>
                  </a:lnTo>
                  <a:lnTo>
                    <a:pt x="2888099" y="374367"/>
                  </a:lnTo>
                  <a:lnTo>
                    <a:pt x="2941401" y="378011"/>
                  </a:lnTo>
                  <a:lnTo>
                    <a:pt x="2994953" y="381620"/>
                  </a:lnTo>
                  <a:lnTo>
                    <a:pt x="3048747" y="385193"/>
                  </a:lnTo>
                  <a:lnTo>
                    <a:pt x="3102775" y="388729"/>
                  </a:lnTo>
                  <a:lnTo>
                    <a:pt x="3157030" y="392229"/>
                  </a:lnTo>
                  <a:lnTo>
                    <a:pt x="3211503" y="395691"/>
                  </a:lnTo>
                  <a:lnTo>
                    <a:pt x="3266188" y="399114"/>
                  </a:lnTo>
                  <a:lnTo>
                    <a:pt x="3321075" y="402499"/>
                  </a:lnTo>
                  <a:lnTo>
                    <a:pt x="3376158" y="405844"/>
                  </a:lnTo>
                  <a:lnTo>
                    <a:pt x="3431429" y="409149"/>
                  </a:lnTo>
                  <a:lnTo>
                    <a:pt x="3486880" y="412413"/>
                  </a:lnTo>
                  <a:lnTo>
                    <a:pt x="3542504" y="415636"/>
                  </a:lnTo>
                  <a:lnTo>
                    <a:pt x="3598292" y="418817"/>
                  </a:lnTo>
                  <a:lnTo>
                    <a:pt x="3654237" y="421956"/>
                  </a:lnTo>
                  <a:lnTo>
                    <a:pt x="3710331" y="425051"/>
                  </a:lnTo>
                  <a:lnTo>
                    <a:pt x="3766567" y="428103"/>
                  </a:lnTo>
                  <a:lnTo>
                    <a:pt x="3822936" y="431111"/>
                  </a:lnTo>
                  <a:lnTo>
                    <a:pt x="3879431" y="434074"/>
                  </a:lnTo>
                  <a:lnTo>
                    <a:pt x="3936045" y="436991"/>
                  </a:lnTo>
                  <a:lnTo>
                    <a:pt x="3992769" y="439862"/>
                  </a:lnTo>
                  <a:lnTo>
                    <a:pt x="4049596" y="442687"/>
                  </a:lnTo>
                  <a:lnTo>
                    <a:pt x="4106518" y="445465"/>
                  </a:lnTo>
                  <a:lnTo>
                    <a:pt x="4163528" y="448194"/>
                  </a:lnTo>
                  <a:lnTo>
                    <a:pt x="4220617" y="450875"/>
                  </a:lnTo>
                  <a:lnTo>
                    <a:pt x="4277778" y="453507"/>
                  </a:lnTo>
                  <a:lnTo>
                    <a:pt x="4335003" y="456090"/>
                  </a:lnTo>
                  <a:lnTo>
                    <a:pt x="4392285" y="458622"/>
                  </a:lnTo>
                  <a:lnTo>
                    <a:pt x="4449615" y="461104"/>
                  </a:lnTo>
                  <a:lnTo>
                    <a:pt x="4506986" y="463534"/>
                  </a:lnTo>
                  <a:lnTo>
                    <a:pt x="4564391" y="465911"/>
                  </a:lnTo>
                  <a:lnTo>
                    <a:pt x="4621821" y="468237"/>
                  </a:lnTo>
                  <a:lnTo>
                    <a:pt x="4679269" y="470509"/>
                  </a:lnTo>
                  <a:lnTo>
                    <a:pt x="4736727" y="472727"/>
                  </a:lnTo>
                  <a:lnTo>
                    <a:pt x="4794188" y="474891"/>
                  </a:lnTo>
                  <a:lnTo>
                    <a:pt x="4851643" y="477000"/>
                  </a:lnTo>
                  <a:lnTo>
                    <a:pt x="4909085" y="479053"/>
                  </a:lnTo>
                  <a:lnTo>
                    <a:pt x="4966506" y="481051"/>
                  </a:lnTo>
                  <a:lnTo>
                    <a:pt x="5023899" y="482991"/>
                  </a:lnTo>
                  <a:lnTo>
                    <a:pt x="5081255" y="484874"/>
                  </a:lnTo>
                  <a:lnTo>
                    <a:pt x="5138568" y="486699"/>
                  </a:lnTo>
                  <a:lnTo>
                    <a:pt x="5195828" y="488465"/>
                  </a:lnTo>
                  <a:lnTo>
                    <a:pt x="5253030" y="490172"/>
                  </a:lnTo>
                  <a:lnTo>
                    <a:pt x="5310164" y="491820"/>
                  </a:lnTo>
                  <a:lnTo>
                    <a:pt x="5367223" y="493407"/>
                  </a:lnTo>
                  <a:lnTo>
                    <a:pt x="5424199" y="494933"/>
                  </a:lnTo>
                  <a:lnTo>
                    <a:pt x="5481086" y="496397"/>
                  </a:lnTo>
                  <a:lnTo>
                    <a:pt x="5537874" y="497800"/>
                  </a:lnTo>
                  <a:lnTo>
                    <a:pt x="5534804" y="61484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89844" y="6025772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5325" y="6025772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70551" y="6025772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2" name="椭圆 2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25" name="标题占位符 1"/>
          <p:cNvSpPr txBox="1"/>
          <p:nvPr/>
        </p:nvSpPr>
        <p:spPr>
          <a:xfrm>
            <a:off x="965200" y="2794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Open Long-Tailed Recognition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7742" y="651139"/>
            <a:ext cx="1701800" cy="439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700" spc="-12915" dirty="0">
                <a:solidFill>
                  <a:srgbClr val="D0CECE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8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08253" y="957660"/>
            <a:ext cx="0" cy="5074285"/>
          </a:xfrm>
          <a:custGeom>
            <a:avLst/>
            <a:gdLst/>
            <a:ahLst/>
            <a:cxnLst/>
            <a:rect l="l" t="t" r="r" b="b"/>
            <a:pathLst>
              <a:path h="5074285">
                <a:moveTo>
                  <a:pt x="0" y="0"/>
                </a:moveTo>
                <a:lnTo>
                  <a:pt x="1" y="5074008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634691" y="3216027"/>
            <a:ext cx="200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World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0658" y="941588"/>
            <a:ext cx="11466195" cy="5113020"/>
            <a:chOff x="340658" y="941588"/>
            <a:chExt cx="11466195" cy="5113020"/>
          </a:xfrm>
        </p:grpSpPr>
        <p:sp>
          <p:nvSpPr>
            <p:cNvPr id="7" name="object 7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0" y="4552080"/>
                  </a:lnTo>
                  <a:lnTo>
                    <a:pt x="1921629" y="4554728"/>
                  </a:lnTo>
                  <a:lnTo>
                    <a:pt x="1921871" y="4490996"/>
                  </a:lnTo>
                  <a:lnTo>
                    <a:pt x="1921881" y="4391984"/>
                  </a:lnTo>
                  <a:lnTo>
                    <a:pt x="1921700" y="4353628"/>
                  </a:lnTo>
                  <a:lnTo>
                    <a:pt x="1921429" y="4320655"/>
                  </a:lnTo>
                  <a:lnTo>
                    <a:pt x="1921093" y="4291526"/>
                  </a:lnTo>
                  <a:lnTo>
                    <a:pt x="1919959" y="4211830"/>
                  </a:lnTo>
                  <a:lnTo>
                    <a:pt x="1919624" y="4182701"/>
                  </a:lnTo>
                  <a:lnTo>
                    <a:pt x="1919353" y="4149728"/>
                  </a:lnTo>
                  <a:lnTo>
                    <a:pt x="1919171" y="4111371"/>
                  </a:lnTo>
                  <a:lnTo>
                    <a:pt x="1919181" y="4012359"/>
                  </a:lnTo>
                  <a:lnTo>
                    <a:pt x="1919420" y="3949302"/>
                  </a:lnTo>
                  <a:lnTo>
                    <a:pt x="1916496" y="3949002"/>
                  </a:lnTo>
                  <a:lnTo>
                    <a:pt x="1874830" y="3942205"/>
                  </a:lnTo>
                  <a:lnTo>
                    <a:pt x="1828401" y="3932690"/>
                  </a:lnTo>
                  <a:lnTo>
                    <a:pt x="1769060" y="3918486"/>
                  </a:lnTo>
                  <a:lnTo>
                    <a:pt x="1698528" y="3898995"/>
                  </a:lnTo>
                  <a:lnTo>
                    <a:pt x="1659604" y="3887079"/>
                  </a:lnTo>
                  <a:lnTo>
                    <a:pt x="1618528" y="3873616"/>
                  </a:lnTo>
                  <a:lnTo>
                    <a:pt x="1575515" y="3858532"/>
                  </a:lnTo>
                  <a:lnTo>
                    <a:pt x="1530781" y="3841750"/>
                  </a:lnTo>
                  <a:lnTo>
                    <a:pt x="1484540" y="3823195"/>
                  </a:lnTo>
                  <a:lnTo>
                    <a:pt x="1437009" y="3802794"/>
                  </a:lnTo>
                  <a:lnTo>
                    <a:pt x="1388403" y="3780471"/>
                  </a:lnTo>
                  <a:lnTo>
                    <a:pt x="1338936" y="3756151"/>
                  </a:lnTo>
                  <a:lnTo>
                    <a:pt x="1288823" y="3729758"/>
                  </a:lnTo>
                  <a:lnTo>
                    <a:pt x="1238281" y="3701219"/>
                  </a:lnTo>
                  <a:lnTo>
                    <a:pt x="1187524" y="3670457"/>
                  </a:lnTo>
                  <a:lnTo>
                    <a:pt x="1136768" y="3637398"/>
                  </a:lnTo>
                  <a:lnTo>
                    <a:pt x="1086228" y="3601967"/>
                  </a:lnTo>
                  <a:lnTo>
                    <a:pt x="1036119" y="3564089"/>
                  </a:lnTo>
                  <a:lnTo>
                    <a:pt x="986656" y="3523688"/>
                  </a:lnTo>
                  <a:lnTo>
                    <a:pt x="938055" y="3480690"/>
                  </a:lnTo>
                  <a:lnTo>
                    <a:pt x="890531" y="3435020"/>
                  </a:lnTo>
                  <a:lnTo>
                    <a:pt x="844298" y="3386603"/>
                  </a:lnTo>
                  <a:lnTo>
                    <a:pt x="799573" y="3335363"/>
                  </a:lnTo>
                  <a:lnTo>
                    <a:pt x="756571" y="3281226"/>
                  </a:lnTo>
                  <a:lnTo>
                    <a:pt x="715507" y="3224117"/>
                  </a:lnTo>
                  <a:lnTo>
                    <a:pt x="689742" y="3169604"/>
                  </a:lnTo>
                  <a:lnTo>
                    <a:pt x="663772" y="3110608"/>
                  </a:lnTo>
                  <a:lnTo>
                    <a:pt x="637640" y="3047300"/>
                  </a:lnTo>
                  <a:lnTo>
                    <a:pt x="611393" y="2979854"/>
                  </a:lnTo>
                  <a:lnTo>
                    <a:pt x="585075" y="2908441"/>
                  </a:lnTo>
                  <a:lnTo>
                    <a:pt x="571904" y="2871302"/>
                  </a:lnTo>
                  <a:lnTo>
                    <a:pt x="558732" y="2833236"/>
                  </a:lnTo>
                  <a:lnTo>
                    <a:pt x="545565" y="2794265"/>
                  </a:lnTo>
                  <a:lnTo>
                    <a:pt x="532409" y="2754411"/>
                  </a:lnTo>
                  <a:lnTo>
                    <a:pt x="519269" y="2713694"/>
                  </a:lnTo>
                  <a:lnTo>
                    <a:pt x="506151" y="2672137"/>
                  </a:lnTo>
                  <a:lnTo>
                    <a:pt x="493060" y="2629762"/>
                  </a:lnTo>
                  <a:lnTo>
                    <a:pt x="480003" y="2586589"/>
                  </a:lnTo>
                  <a:lnTo>
                    <a:pt x="466985" y="2542640"/>
                  </a:lnTo>
                  <a:lnTo>
                    <a:pt x="454012" y="2497938"/>
                  </a:lnTo>
                  <a:lnTo>
                    <a:pt x="441089" y="2452503"/>
                  </a:lnTo>
                  <a:lnTo>
                    <a:pt x="428221" y="2406358"/>
                  </a:lnTo>
                  <a:lnTo>
                    <a:pt x="415416" y="2359523"/>
                  </a:lnTo>
                  <a:lnTo>
                    <a:pt x="402677" y="2312021"/>
                  </a:lnTo>
                  <a:lnTo>
                    <a:pt x="390012" y="2263873"/>
                  </a:lnTo>
                  <a:lnTo>
                    <a:pt x="377425" y="2215100"/>
                  </a:lnTo>
                  <a:lnTo>
                    <a:pt x="364922" y="2165724"/>
                  </a:lnTo>
                  <a:lnTo>
                    <a:pt x="352509" y="2115767"/>
                  </a:lnTo>
                  <a:lnTo>
                    <a:pt x="340192" y="2065251"/>
                  </a:lnTo>
                  <a:lnTo>
                    <a:pt x="327975" y="2014196"/>
                  </a:lnTo>
                  <a:lnTo>
                    <a:pt x="315866" y="1962625"/>
                  </a:lnTo>
                  <a:lnTo>
                    <a:pt x="303869" y="1910559"/>
                  </a:lnTo>
                  <a:lnTo>
                    <a:pt x="291991" y="1858020"/>
                  </a:lnTo>
                  <a:lnTo>
                    <a:pt x="280236" y="1805029"/>
                  </a:lnTo>
                  <a:lnTo>
                    <a:pt x="268610" y="1751608"/>
                  </a:lnTo>
                  <a:lnTo>
                    <a:pt x="257120" y="1697778"/>
                  </a:lnTo>
                  <a:lnTo>
                    <a:pt x="245771" y="1643561"/>
                  </a:lnTo>
                  <a:lnTo>
                    <a:pt x="234568" y="1588979"/>
                  </a:lnTo>
                  <a:lnTo>
                    <a:pt x="223517" y="1534053"/>
                  </a:lnTo>
                  <a:lnTo>
                    <a:pt x="212624" y="1478805"/>
                  </a:lnTo>
                  <a:lnTo>
                    <a:pt x="201894" y="1423257"/>
                  </a:lnTo>
                  <a:lnTo>
                    <a:pt x="191333" y="1367429"/>
                  </a:lnTo>
                  <a:lnTo>
                    <a:pt x="180947" y="1311344"/>
                  </a:lnTo>
                  <a:lnTo>
                    <a:pt x="170742" y="1255024"/>
                  </a:lnTo>
                  <a:lnTo>
                    <a:pt x="160722" y="1198488"/>
                  </a:lnTo>
                  <a:lnTo>
                    <a:pt x="150895" y="1141761"/>
                  </a:lnTo>
                  <a:lnTo>
                    <a:pt x="141264" y="1084862"/>
                  </a:lnTo>
                  <a:lnTo>
                    <a:pt x="131837" y="1027814"/>
                  </a:lnTo>
                  <a:lnTo>
                    <a:pt x="122618" y="970638"/>
                  </a:lnTo>
                  <a:lnTo>
                    <a:pt x="113614" y="913355"/>
                  </a:lnTo>
                  <a:lnTo>
                    <a:pt x="104830" y="855988"/>
                  </a:lnTo>
                  <a:lnTo>
                    <a:pt x="96271" y="798558"/>
                  </a:lnTo>
                  <a:lnTo>
                    <a:pt x="87944" y="741086"/>
                  </a:lnTo>
                  <a:lnTo>
                    <a:pt x="79853" y="683595"/>
                  </a:lnTo>
                  <a:lnTo>
                    <a:pt x="72006" y="626105"/>
                  </a:lnTo>
                  <a:lnTo>
                    <a:pt x="64406" y="568638"/>
                  </a:lnTo>
                  <a:lnTo>
                    <a:pt x="57061" y="511216"/>
                  </a:lnTo>
                  <a:lnTo>
                    <a:pt x="49975" y="453861"/>
                  </a:lnTo>
                  <a:lnTo>
                    <a:pt x="43154" y="396593"/>
                  </a:lnTo>
                  <a:lnTo>
                    <a:pt x="36605" y="339436"/>
                  </a:lnTo>
                  <a:lnTo>
                    <a:pt x="30332" y="282409"/>
                  </a:lnTo>
                  <a:lnTo>
                    <a:pt x="24341" y="225535"/>
                  </a:lnTo>
                  <a:lnTo>
                    <a:pt x="18638" y="168836"/>
                  </a:lnTo>
                  <a:lnTo>
                    <a:pt x="13228" y="112332"/>
                  </a:lnTo>
                  <a:lnTo>
                    <a:pt x="8118" y="56046"/>
                  </a:lnTo>
                  <a:lnTo>
                    <a:pt x="3313" y="0"/>
                  </a:lnTo>
                  <a:close/>
                </a:path>
                <a:path w="1923414" h="4554855">
                  <a:moveTo>
                    <a:pt x="1919423" y="3948628"/>
                  </a:moveTo>
                  <a:lnTo>
                    <a:pt x="1919420" y="3949302"/>
                  </a:lnTo>
                  <a:lnTo>
                    <a:pt x="1922063" y="3949574"/>
                  </a:lnTo>
                  <a:lnTo>
                    <a:pt x="1923110" y="3949424"/>
                  </a:lnTo>
                  <a:lnTo>
                    <a:pt x="1919423" y="3948628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3358" y="960639"/>
              <a:ext cx="11434445" cy="5074920"/>
            </a:xfrm>
            <a:custGeom>
              <a:avLst/>
              <a:gdLst/>
              <a:ahLst/>
              <a:cxnLst/>
              <a:rect l="l" t="t" r="r" b="b"/>
              <a:pathLst>
                <a:path w="11434445" h="5074920">
                  <a:moveTo>
                    <a:pt x="0" y="0"/>
                  </a:moveTo>
                  <a:lnTo>
                    <a:pt x="11434086" y="0"/>
                  </a:lnTo>
                  <a:lnTo>
                    <a:pt x="11434086" y="5074301"/>
                  </a:lnTo>
                  <a:lnTo>
                    <a:pt x="0" y="5074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96494" y="5062450"/>
              <a:ext cx="114300" cy="598805"/>
            </a:xfrm>
            <a:custGeom>
              <a:avLst/>
              <a:gdLst/>
              <a:ahLst/>
              <a:cxnLst/>
              <a:rect l="l" t="t" r="r" b="b"/>
              <a:pathLst>
                <a:path w="114300" h="598804">
                  <a:moveTo>
                    <a:pt x="76200" y="0"/>
                  </a:moveTo>
                  <a:lnTo>
                    <a:pt x="38100" y="0"/>
                  </a:lnTo>
                  <a:lnTo>
                    <a:pt x="38100" y="484216"/>
                  </a:lnTo>
                  <a:lnTo>
                    <a:pt x="0" y="484216"/>
                  </a:lnTo>
                  <a:lnTo>
                    <a:pt x="57150" y="598516"/>
                  </a:lnTo>
                  <a:lnTo>
                    <a:pt x="114300" y="484215"/>
                  </a:lnTo>
                  <a:lnTo>
                    <a:pt x="76200" y="48421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08253" y="960638"/>
              <a:ext cx="3979545" cy="5074920"/>
            </a:xfrm>
            <a:custGeom>
              <a:avLst/>
              <a:gdLst/>
              <a:ahLst/>
              <a:cxnLst/>
              <a:rect l="l" t="t" r="r" b="b"/>
              <a:pathLst>
                <a:path w="3979545" h="5074920">
                  <a:moveTo>
                    <a:pt x="3979190" y="0"/>
                  </a:moveTo>
                  <a:lnTo>
                    <a:pt x="0" y="0"/>
                  </a:lnTo>
                  <a:lnTo>
                    <a:pt x="0" y="5074301"/>
                  </a:lnTo>
                  <a:lnTo>
                    <a:pt x="3979190" y="5074301"/>
                  </a:lnTo>
                  <a:lnTo>
                    <a:pt x="3979190" y="0"/>
                  </a:lnTo>
                  <a:close/>
                </a:path>
              </a:pathLst>
            </a:custGeom>
            <a:solidFill>
              <a:srgbClr val="F8CBAD">
                <a:alpha val="2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08253" y="960638"/>
              <a:ext cx="3979545" cy="5074920"/>
            </a:xfrm>
            <a:custGeom>
              <a:avLst/>
              <a:gdLst/>
              <a:ahLst/>
              <a:cxnLst/>
              <a:rect l="l" t="t" r="r" b="b"/>
              <a:pathLst>
                <a:path w="3979545" h="5074920">
                  <a:moveTo>
                    <a:pt x="0" y="0"/>
                  </a:moveTo>
                  <a:lnTo>
                    <a:pt x="3979191" y="0"/>
                  </a:lnTo>
                  <a:lnTo>
                    <a:pt x="3979191" y="5074302"/>
                  </a:lnTo>
                  <a:lnTo>
                    <a:pt x="0" y="507430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174628" y="4742628"/>
            <a:ext cx="3246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Sensitivity</a:t>
            </a:r>
            <a:r>
              <a:rPr sz="28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Novelty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40697" y="5368216"/>
            <a:ext cx="114300" cy="598805"/>
          </a:xfrm>
          <a:custGeom>
            <a:avLst/>
            <a:gdLst/>
            <a:ahLst/>
            <a:cxnLst/>
            <a:rect l="l" t="t" r="r" b="b"/>
            <a:pathLst>
              <a:path w="114300" h="598804">
                <a:moveTo>
                  <a:pt x="76198" y="0"/>
                </a:moveTo>
                <a:lnTo>
                  <a:pt x="38098" y="0"/>
                </a:lnTo>
                <a:lnTo>
                  <a:pt x="38100" y="484215"/>
                </a:lnTo>
                <a:lnTo>
                  <a:pt x="0" y="484215"/>
                </a:lnTo>
                <a:lnTo>
                  <a:pt x="57150" y="598515"/>
                </a:lnTo>
                <a:lnTo>
                  <a:pt x="114300" y="484215"/>
                </a:lnTo>
                <a:lnTo>
                  <a:pt x="76200" y="484215"/>
                </a:lnTo>
                <a:lnTo>
                  <a:pt x="7619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252620" y="5408608"/>
            <a:ext cx="5576570" cy="653415"/>
            <a:chOff x="2252620" y="5408608"/>
            <a:chExt cx="5576570" cy="653415"/>
          </a:xfrm>
        </p:grpSpPr>
        <p:sp>
          <p:nvSpPr>
            <p:cNvPr id="15" name="object 15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3608" y="0"/>
                  </a:moveTo>
                  <a:lnTo>
                    <a:pt x="3081" y="219004"/>
                  </a:lnTo>
                  <a:lnTo>
                    <a:pt x="1472" y="335632"/>
                  </a:lnTo>
                  <a:lnTo>
                    <a:pt x="0" y="608484"/>
                  </a:lnTo>
                  <a:lnTo>
                    <a:pt x="12041" y="608705"/>
                  </a:lnTo>
                  <a:lnTo>
                    <a:pt x="365841" y="611131"/>
                  </a:lnTo>
                  <a:lnTo>
                    <a:pt x="5534804" y="614840"/>
                  </a:lnTo>
                  <a:lnTo>
                    <a:pt x="5537874" y="497800"/>
                  </a:lnTo>
                  <a:lnTo>
                    <a:pt x="5367223" y="493407"/>
                  </a:lnTo>
                  <a:lnTo>
                    <a:pt x="5081256" y="484874"/>
                  </a:lnTo>
                  <a:lnTo>
                    <a:pt x="4794188" y="474891"/>
                  </a:lnTo>
                  <a:lnTo>
                    <a:pt x="4506987" y="463534"/>
                  </a:lnTo>
                  <a:lnTo>
                    <a:pt x="4220617" y="450875"/>
                  </a:lnTo>
                  <a:lnTo>
                    <a:pt x="3936045" y="436991"/>
                  </a:lnTo>
                  <a:lnTo>
                    <a:pt x="3654237" y="421956"/>
                  </a:lnTo>
                  <a:lnTo>
                    <a:pt x="3376159" y="405844"/>
                  </a:lnTo>
                  <a:lnTo>
                    <a:pt x="3102775" y="388730"/>
                  </a:lnTo>
                  <a:lnTo>
                    <a:pt x="2835054" y="370688"/>
                  </a:lnTo>
                  <a:lnTo>
                    <a:pt x="2573959" y="351794"/>
                  </a:lnTo>
                  <a:lnTo>
                    <a:pt x="2320458" y="332121"/>
                  </a:lnTo>
                  <a:lnTo>
                    <a:pt x="2075515" y="311745"/>
                  </a:lnTo>
                  <a:lnTo>
                    <a:pt x="1840098" y="290740"/>
                  </a:lnTo>
                  <a:lnTo>
                    <a:pt x="1615171" y="269180"/>
                  </a:lnTo>
                  <a:lnTo>
                    <a:pt x="1443433" y="251584"/>
                  </a:lnTo>
                  <a:lnTo>
                    <a:pt x="1279521" y="233718"/>
                  </a:lnTo>
                  <a:lnTo>
                    <a:pt x="1123930" y="215622"/>
                  </a:lnTo>
                  <a:lnTo>
                    <a:pt x="977156" y="197334"/>
                  </a:lnTo>
                  <a:lnTo>
                    <a:pt x="873158" y="183514"/>
                  </a:lnTo>
                  <a:lnTo>
                    <a:pt x="791298" y="167395"/>
                  </a:lnTo>
                  <a:lnTo>
                    <a:pt x="643566" y="138980"/>
                  </a:lnTo>
                  <a:lnTo>
                    <a:pt x="354598" y="84854"/>
                  </a:lnTo>
                  <a:lnTo>
                    <a:pt x="265352" y="67543"/>
                  </a:lnTo>
                  <a:lnTo>
                    <a:pt x="225268" y="59355"/>
                  </a:lnTo>
                  <a:lnTo>
                    <a:pt x="187841" y="51326"/>
                  </a:lnTo>
                  <a:lnTo>
                    <a:pt x="119854" y="35279"/>
                  </a:lnTo>
                  <a:lnTo>
                    <a:pt x="59180" y="18478"/>
                  </a:lnTo>
                  <a:lnTo>
                    <a:pt x="30894" y="9506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5534804" y="614840"/>
                  </a:moveTo>
                  <a:lnTo>
                    <a:pt x="5489679" y="614758"/>
                  </a:lnTo>
                  <a:lnTo>
                    <a:pt x="5435166" y="614735"/>
                  </a:lnTo>
                  <a:lnTo>
                    <a:pt x="5387830" y="614724"/>
                  </a:lnTo>
                  <a:lnTo>
                    <a:pt x="5332127" y="614717"/>
                  </a:lnTo>
                  <a:lnTo>
                    <a:pt x="5268422" y="614712"/>
                  </a:lnTo>
                  <a:lnTo>
                    <a:pt x="5197083" y="614711"/>
                  </a:lnTo>
                  <a:lnTo>
                    <a:pt x="5158665" y="614710"/>
                  </a:lnTo>
                  <a:lnTo>
                    <a:pt x="5118476" y="614711"/>
                  </a:lnTo>
                  <a:lnTo>
                    <a:pt x="5076561" y="614711"/>
                  </a:lnTo>
                  <a:lnTo>
                    <a:pt x="5032966" y="614712"/>
                  </a:lnTo>
                  <a:lnTo>
                    <a:pt x="4987738" y="614713"/>
                  </a:lnTo>
                  <a:lnTo>
                    <a:pt x="4940922" y="614715"/>
                  </a:lnTo>
                  <a:lnTo>
                    <a:pt x="4892563" y="614716"/>
                  </a:lnTo>
                  <a:lnTo>
                    <a:pt x="4842708" y="614717"/>
                  </a:lnTo>
                  <a:lnTo>
                    <a:pt x="4791402" y="614719"/>
                  </a:lnTo>
                  <a:lnTo>
                    <a:pt x="4738691" y="614720"/>
                  </a:lnTo>
                  <a:lnTo>
                    <a:pt x="4684621" y="614721"/>
                  </a:lnTo>
                  <a:lnTo>
                    <a:pt x="4629239" y="614722"/>
                  </a:lnTo>
                  <a:lnTo>
                    <a:pt x="4572588" y="614723"/>
                  </a:lnTo>
                  <a:lnTo>
                    <a:pt x="4514716" y="614723"/>
                  </a:lnTo>
                  <a:lnTo>
                    <a:pt x="4455668" y="614723"/>
                  </a:lnTo>
                  <a:lnTo>
                    <a:pt x="4395490" y="614723"/>
                  </a:lnTo>
                  <a:lnTo>
                    <a:pt x="4334228" y="614722"/>
                  </a:lnTo>
                  <a:lnTo>
                    <a:pt x="4271928" y="614720"/>
                  </a:lnTo>
                  <a:lnTo>
                    <a:pt x="4208635" y="614718"/>
                  </a:lnTo>
                  <a:lnTo>
                    <a:pt x="4144395" y="614715"/>
                  </a:lnTo>
                  <a:lnTo>
                    <a:pt x="4079254" y="614711"/>
                  </a:lnTo>
                  <a:lnTo>
                    <a:pt x="4013257" y="614706"/>
                  </a:lnTo>
                  <a:lnTo>
                    <a:pt x="3946452" y="614701"/>
                  </a:lnTo>
                  <a:lnTo>
                    <a:pt x="3878882" y="614694"/>
                  </a:lnTo>
                  <a:lnTo>
                    <a:pt x="3810595" y="614687"/>
                  </a:lnTo>
                  <a:lnTo>
                    <a:pt x="3741636" y="614678"/>
                  </a:lnTo>
                  <a:lnTo>
                    <a:pt x="3672051" y="614668"/>
                  </a:lnTo>
                  <a:lnTo>
                    <a:pt x="3601885" y="614657"/>
                  </a:lnTo>
                  <a:lnTo>
                    <a:pt x="3531185" y="614645"/>
                  </a:lnTo>
                  <a:lnTo>
                    <a:pt x="3459996" y="614631"/>
                  </a:lnTo>
                  <a:lnTo>
                    <a:pt x="3388364" y="614616"/>
                  </a:lnTo>
                  <a:lnTo>
                    <a:pt x="3316335" y="614599"/>
                  </a:lnTo>
                  <a:lnTo>
                    <a:pt x="3243954" y="614581"/>
                  </a:lnTo>
                  <a:lnTo>
                    <a:pt x="3171268" y="614561"/>
                  </a:lnTo>
                  <a:lnTo>
                    <a:pt x="3098322" y="614540"/>
                  </a:lnTo>
                  <a:lnTo>
                    <a:pt x="3025162" y="614517"/>
                  </a:lnTo>
                  <a:lnTo>
                    <a:pt x="2951834" y="614492"/>
                  </a:lnTo>
                  <a:lnTo>
                    <a:pt x="2878384" y="614465"/>
                  </a:lnTo>
                  <a:lnTo>
                    <a:pt x="2804857" y="614436"/>
                  </a:lnTo>
                  <a:lnTo>
                    <a:pt x="2731299" y="614405"/>
                  </a:lnTo>
                  <a:lnTo>
                    <a:pt x="2657756" y="614372"/>
                  </a:lnTo>
                  <a:lnTo>
                    <a:pt x="2584274" y="614337"/>
                  </a:lnTo>
                  <a:lnTo>
                    <a:pt x="2510899" y="614300"/>
                  </a:lnTo>
                  <a:lnTo>
                    <a:pt x="2437676" y="614261"/>
                  </a:lnTo>
                  <a:lnTo>
                    <a:pt x="2364652" y="614219"/>
                  </a:lnTo>
                  <a:lnTo>
                    <a:pt x="2291871" y="614175"/>
                  </a:lnTo>
                  <a:lnTo>
                    <a:pt x="2219381" y="614128"/>
                  </a:lnTo>
                  <a:lnTo>
                    <a:pt x="2147226" y="614079"/>
                  </a:lnTo>
                  <a:lnTo>
                    <a:pt x="2075452" y="614028"/>
                  </a:lnTo>
                  <a:lnTo>
                    <a:pt x="2004106" y="613974"/>
                  </a:lnTo>
                  <a:lnTo>
                    <a:pt x="1933233" y="613917"/>
                  </a:lnTo>
                  <a:lnTo>
                    <a:pt x="1862879" y="613857"/>
                  </a:lnTo>
                  <a:lnTo>
                    <a:pt x="1793089" y="613795"/>
                  </a:lnTo>
                  <a:lnTo>
                    <a:pt x="1723910" y="613729"/>
                  </a:lnTo>
                  <a:lnTo>
                    <a:pt x="1655387" y="613661"/>
                  </a:lnTo>
                  <a:lnTo>
                    <a:pt x="1587566" y="613590"/>
                  </a:lnTo>
                  <a:lnTo>
                    <a:pt x="1520493" y="613515"/>
                  </a:lnTo>
                  <a:lnTo>
                    <a:pt x="1454214" y="613438"/>
                  </a:lnTo>
                  <a:lnTo>
                    <a:pt x="1388774" y="613357"/>
                  </a:lnTo>
                  <a:lnTo>
                    <a:pt x="1324220" y="613273"/>
                  </a:lnTo>
                  <a:lnTo>
                    <a:pt x="1260597" y="613186"/>
                  </a:lnTo>
                  <a:lnTo>
                    <a:pt x="1197950" y="613095"/>
                  </a:lnTo>
                  <a:lnTo>
                    <a:pt x="1136326" y="613001"/>
                  </a:lnTo>
                  <a:lnTo>
                    <a:pt x="1075771" y="612903"/>
                  </a:lnTo>
                  <a:lnTo>
                    <a:pt x="1016330" y="612802"/>
                  </a:lnTo>
                  <a:lnTo>
                    <a:pt x="958050" y="612697"/>
                  </a:lnTo>
                  <a:lnTo>
                    <a:pt x="900975" y="612589"/>
                  </a:lnTo>
                  <a:lnTo>
                    <a:pt x="845152" y="612476"/>
                  </a:lnTo>
                  <a:lnTo>
                    <a:pt x="790626" y="612360"/>
                  </a:lnTo>
                  <a:lnTo>
                    <a:pt x="737444" y="612240"/>
                  </a:lnTo>
                  <a:lnTo>
                    <a:pt x="685651" y="612116"/>
                  </a:lnTo>
                  <a:lnTo>
                    <a:pt x="635292" y="611988"/>
                  </a:lnTo>
                  <a:lnTo>
                    <a:pt x="586415" y="611856"/>
                  </a:lnTo>
                  <a:lnTo>
                    <a:pt x="539064" y="611719"/>
                  </a:lnTo>
                  <a:lnTo>
                    <a:pt x="493285" y="611579"/>
                  </a:lnTo>
                  <a:lnTo>
                    <a:pt x="449125" y="611434"/>
                  </a:lnTo>
                  <a:lnTo>
                    <a:pt x="406628" y="611285"/>
                  </a:lnTo>
                  <a:lnTo>
                    <a:pt x="365841" y="611131"/>
                  </a:lnTo>
                  <a:lnTo>
                    <a:pt x="326810" y="610973"/>
                  </a:lnTo>
                  <a:lnTo>
                    <a:pt x="254198" y="610644"/>
                  </a:lnTo>
                  <a:lnTo>
                    <a:pt x="189157" y="610295"/>
                  </a:lnTo>
                  <a:lnTo>
                    <a:pt x="132054" y="609928"/>
                  </a:lnTo>
                  <a:lnTo>
                    <a:pt x="83256" y="609541"/>
                  </a:lnTo>
                  <a:lnTo>
                    <a:pt x="43130" y="609133"/>
                  </a:lnTo>
                  <a:lnTo>
                    <a:pt x="0" y="608483"/>
                  </a:lnTo>
                  <a:lnTo>
                    <a:pt x="132" y="552535"/>
                  </a:lnTo>
                  <a:lnTo>
                    <a:pt x="285" y="504346"/>
                  </a:lnTo>
                  <a:lnTo>
                    <a:pt x="455" y="463159"/>
                  </a:lnTo>
                  <a:lnTo>
                    <a:pt x="835" y="398745"/>
                  </a:lnTo>
                  <a:lnTo>
                    <a:pt x="1254" y="353215"/>
                  </a:lnTo>
                  <a:lnTo>
                    <a:pt x="1911" y="307027"/>
                  </a:lnTo>
                  <a:lnTo>
                    <a:pt x="2128" y="294487"/>
                  </a:lnTo>
                  <a:lnTo>
                    <a:pt x="2339" y="282107"/>
                  </a:lnTo>
                  <a:lnTo>
                    <a:pt x="2916" y="238338"/>
                  </a:lnTo>
                  <a:lnTo>
                    <a:pt x="3227" y="196032"/>
                  </a:lnTo>
                  <a:lnTo>
                    <a:pt x="3458" y="136134"/>
                  </a:lnTo>
                  <a:lnTo>
                    <a:pt x="3536" y="97687"/>
                  </a:lnTo>
                  <a:lnTo>
                    <a:pt x="3587" y="52562"/>
                  </a:lnTo>
                  <a:lnTo>
                    <a:pt x="3608" y="0"/>
                  </a:lnTo>
                  <a:lnTo>
                    <a:pt x="30894" y="9506"/>
                  </a:lnTo>
                  <a:lnTo>
                    <a:pt x="88741" y="27030"/>
                  </a:lnTo>
                  <a:lnTo>
                    <a:pt x="152795" y="43339"/>
                  </a:lnTo>
                  <a:lnTo>
                    <a:pt x="225268" y="59355"/>
                  </a:lnTo>
                  <a:lnTo>
                    <a:pt x="265352" y="67543"/>
                  </a:lnTo>
                  <a:lnTo>
                    <a:pt x="308370" y="76004"/>
                  </a:lnTo>
                  <a:lnTo>
                    <a:pt x="354598" y="84854"/>
                  </a:lnTo>
                  <a:lnTo>
                    <a:pt x="404313" y="94209"/>
                  </a:lnTo>
                  <a:lnTo>
                    <a:pt x="457790" y="104183"/>
                  </a:lnTo>
                  <a:lnTo>
                    <a:pt x="515307" y="114893"/>
                  </a:lnTo>
                  <a:lnTo>
                    <a:pt x="577140" y="126453"/>
                  </a:lnTo>
                  <a:lnTo>
                    <a:pt x="643565" y="138980"/>
                  </a:lnTo>
                  <a:lnTo>
                    <a:pt x="714859" y="152589"/>
                  </a:lnTo>
                  <a:lnTo>
                    <a:pt x="791297" y="167395"/>
                  </a:lnTo>
                  <a:lnTo>
                    <a:pt x="873157" y="183514"/>
                  </a:lnTo>
                  <a:lnTo>
                    <a:pt x="907228" y="188129"/>
                  </a:lnTo>
                  <a:lnTo>
                    <a:pt x="977155" y="197333"/>
                  </a:lnTo>
                  <a:lnTo>
                    <a:pt x="1049410" y="206499"/>
                  </a:lnTo>
                  <a:lnTo>
                    <a:pt x="1123930" y="215622"/>
                  </a:lnTo>
                  <a:lnTo>
                    <a:pt x="1162021" y="220165"/>
                  </a:lnTo>
                  <a:lnTo>
                    <a:pt x="1200654" y="224696"/>
                  </a:lnTo>
                  <a:lnTo>
                    <a:pt x="1239824" y="229214"/>
                  </a:lnTo>
                  <a:lnTo>
                    <a:pt x="1279521" y="233718"/>
                  </a:lnTo>
                  <a:lnTo>
                    <a:pt x="1319738" y="238207"/>
                  </a:lnTo>
                  <a:lnTo>
                    <a:pt x="1360467" y="242682"/>
                  </a:lnTo>
                  <a:lnTo>
                    <a:pt x="1401702" y="247141"/>
                  </a:lnTo>
                  <a:lnTo>
                    <a:pt x="1443433" y="251583"/>
                  </a:lnTo>
                  <a:lnTo>
                    <a:pt x="1485653" y="256009"/>
                  </a:lnTo>
                  <a:lnTo>
                    <a:pt x="1528355" y="260418"/>
                  </a:lnTo>
                  <a:lnTo>
                    <a:pt x="1571530" y="264808"/>
                  </a:lnTo>
                  <a:lnTo>
                    <a:pt x="1615171" y="269180"/>
                  </a:lnTo>
                  <a:lnTo>
                    <a:pt x="1659271" y="273533"/>
                  </a:lnTo>
                  <a:lnTo>
                    <a:pt x="1703821" y="277866"/>
                  </a:lnTo>
                  <a:lnTo>
                    <a:pt x="1748814" y="282178"/>
                  </a:lnTo>
                  <a:lnTo>
                    <a:pt x="1794243" y="286470"/>
                  </a:lnTo>
                  <a:lnTo>
                    <a:pt x="1840098" y="290740"/>
                  </a:lnTo>
                  <a:lnTo>
                    <a:pt x="1886373" y="294987"/>
                  </a:lnTo>
                  <a:lnTo>
                    <a:pt x="1933060" y="299212"/>
                  </a:lnTo>
                  <a:lnTo>
                    <a:pt x="1980151" y="303414"/>
                  </a:lnTo>
                  <a:lnTo>
                    <a:pt x="2027639" y="307592"/>
                  </a:lnTo>
                  <a:lnTo>
                    <a:pt x="2075515" y="311745"/>
                  </a:lnTo>
                  <a:lnTo>
                    <a:pt x="2123773" y="315873"/>
                  </a:lnTo>
                  <a:lnTo>
                    <a:pt x="2172403" y="319975"/>
                  </a:lnTo>
                  <a:lnTo>
                    <a:pt x="2221400" y="324051"/>
                  </a:lnTo>
                  <a:lnTo>
                    <a:pt x="2270754" y="328100"/>
                  </a:lnTo>
                  <a:lnTo>
                    <a:pt x="2320458" y="332121"/>
                  </a:lnTo>
                  <a:lnTo>
                    <a:pt x="2370504" y="336114"/>
                  </a:lnTo>
                  <a:lnTo>
                    <a:pt x="2420885" y="340079"/>
                  </a:lnTo>
                  <a:lnTo>
                    <a:pt x="2471593" y="344014"/>
                  </a:lnTo>
                  <a:lnTo>
                    <a:pt x="2522620" y="347919"/>
                  </a:lnTo>
                  <a:lnTo>
                    <a:pt x="2573959" y="351794"/>
                  </a:lnTo>
                  <a:lnTo>
                    <a:pt x="2625601" y="355637"/>
                  </a:lnTo>
                  <a:lnTo>
                    <a:pt x="2677540" y="359449"/>
                  </a:lnTo>
                  <a:lnTo>
                    <a:pt x="2729766" y="363228"/>
                  </a:lnTo>
                  <a:lnTo>
                    <a:pt x="2782274" y="366975"/>
                  </a:lnTo>
                  <a:lnTo>
                    <a:pt x="2835054" y="370688"/>
                  </a:lnTo>
                  <a:lnTo>
                    <a:pt x="2888099" y="374367"/>
                  </a:lnTo>
                  <a:lnTo>
                    <a:pt x="2941401" y="378011"/>
                  </a:lnTo>
                  <a:lnTo>
                    <a:pt x="2994953" y="381620"/>
                  </a:lnTo>
                  <a:lnTo>
                    <a:pt x="3048747" y="385193"/>
                  </a:lnTo>
                  <a:lnTo>
                    <a:pt x="3102775" y="388729"/>
                  </a:lnTo>
                  <a:lnTo>
                    <a:pt x="3157030" y="392229"/>
                  </a:lnTo>
                  <a:lnTo>
                    <a:pt x="3211503" y="395691"/>
                  </a:lnTo>
                  <a:lnTo>
                    <a:pt x="3266188" y="399114"/>
                  </a:lnTo>
                  <a:lnTo>
                    <a:pt x="3321075" y="402499"/>
                  </a:lnTo>
                  <a:lnTo>
                    <a:pt x="3376158" y="405844"/>
                  </a:lnTo>
                  <a:lnTo>
                    <a:pt x="3431429" y="409149"/>
                  </a:lnTo>
                  <a:lnTo>
                    <a:pt x="3486880" y="412413"/>
                  </a:lnTo>
                  <a:lnTo>
                    <a:pt x="3542504" y="415636"/>
                  </a:lnTo>
                  <a:lnTo>
                    <a:pt x="3598292" y="418817"/>
                  </a:lnTo>
                  <a:lnTo>
                    <a:pt x="3654237" y="421956"/>
                  </a:lnTo>
                  <a:lnTo>
                    <a:pt x="3710331" y="425051"/>
                  </a:lnTo>
                  <a:lnTo>
                    <a:pt x="3766567" y="428103"/>
                  </a:lnTo>
                  <a:lnTo>
                    <a:pt x="3822936" y="431111"/>
                  </a:lnTo>
                  <a:lnTo>
                    <a:pt x="3879431" y="434074"/>
                  </a:lnTo>
                  <a:lnTo>
                    <a:pt x="3936045" y="436991"/>
                  </a:lnTo>
                  <a:lnTo>
                    <a:pt x="3992769" y="439862"/>
                  </a:lnTo>
                  <a:lnTo>
                    <a:pt x="4049596" y="442687"/>
                  </a:lnTo>
                  <a:lnTo>
                    <a:pt x="4106518" y="445465"/>
                  </a:lnTo>
                  <a:lnTo>
                    <a:pt x="4163528" y="448194"/>
                  </a:lnTo>
                  <a:lnTo>
                    <a:pt x="4220617" y="450875"/>
                  </a:lnTo>
                  <a:lnTo>
                    <a:pt x="4277778" y="453507"/>
                  </a:lnTo>
                  <a:lnTo>
                    <a:pt x="4335003" y="456090"/>
                  </a:lnTo>
                  <a:lnTo>
                    <a:pt x="4392285" y="458622"/>
                  </a:lnTo>
                  <a:lnTo>
                    <a:pt x="4449615" y="461104"/>
                  </a:lnTo>
                  <a:lnTo>
                    <a:pt x="4506986" y="463534"/>
                  </a:lnTo>
                  <a:lnTo>
                    <a:pt x="4564391" y="465911"/>
                  </a:lnTo>
                  <a:lnTo>
                    <a:pt x="4621821" y="468237"/>
                  </a:lnTo>
                  <a:lnTo>
                    <a:pt x="4679269" y="470509"/>
                  </a:lnTo>
                  <a:lnTo>
                    <a:pt x="4736727" y="472727"/>
                  </a:lnTo>
                  <a:lnTo>
                    <a:pt x="4794188" y="474891"/>
                  </a:lnTo>
                  <a:lnTo>
                    <a:pt x="4851643" y="477000"/>
                  </a:lnTo>
                  <a:lnTo>
                    <a:pt x="4909085" y="479053"/>
                  </a:lnTo>
                  <a:lnTo>
                    <a:pt x="4966506" y="481051"/>
                  </a:lnTo>
                  <a:lnTo>
                    <a:pt x="5023899" y="482991"/>
                  </a:lnTo>
                  <a:lnTo>
                    <a:pt x="5081255" y="484874"/>
                  </a:lnTo>
                  <a:lnTo>
                    <a:pt x="5138568" y="486699"/>
                  </a:lnTo>
                  <a:lnTo>
                    <a:pt x="5195828" y="488465"/>
                  </a:lnTo>
                  <a:lnTo>
                    <a:pt x="5253030" y="490172"/>
                  </a:lnTo>
                  <a:lnTo>
                    <a:pt x="5310164" y="491820"/>
                  </a:lnTo>
                  <a:lnTo>
                    <a:pt x="5367223" y="493407"/>
                  </a:lnTo>
                  <a:lnTo>
                    <a:pt x="5424199" y="494933"/>
                  </a:lnTo>
                  <a:lnTo>
                    <a:pt x="5481086" y="496397"/>
                  </a:lnTo>
                  <a:lnTo>
                    <a:pt x="5537874" y="497800"/>
                  </a:lnTo>
                  <a:lnTo>
                    <a:pt x="5534804" y="61484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703647" y="4378735"/>
            <a:ext cx="312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2800" b="1" spc="-1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3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Transfer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844" y="6025772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5325" y="6025772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0551" y="6025772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3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5" name="椭圆 2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28" name="标题占位符 1"/>
          <p:cNvSpPr txBox="1"/>
          <p:nvPr/>
        </p:nvSpPr>
        <p:spPr>
          <a:xfrm>
            <a:off x="965200" y="2794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Open Long-Tailed Recognition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17742" y="651139"/>
            <a:ext cx="1701800" cy="439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700" spc="-12430" dirty="0">
                <a:solidFill>
                  <a:srgbClr val="D0CECE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8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08253" y="957660"/>
            <a:ext cx="0" cy="5074285"/>
          </a:xfrm>
          <a:custGeom>
            <a:avLst/>
            <a:gdLst/>
            <a:ahLst/>
            <a:cxnLst/>
            <a:rect l="l" t="t" r="r" b="b"/>
            <a:pathLst>
              <a:path h="5074285">
                <a:moveTo>
                  <a:pt x="0" y="0"/>
                </a:moveTo>
                <a:lnTo>
                  <a:pt x="1" y="5074008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634691" y="3216027"/>
            <a:ext cx="2006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World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40697" y="5368216"/>
            <a:ext cx="114300" cy="598805"/>
          </a:xfrm>
          <a:custGeom>
            <a:avLst/>
            <a:gdLst/>
            <a:ahLst/>
            <a:cxnLst/>
            <a:rect l="l" t="t" r="r" b="b"/>
            <a:pathLst>
              <a:path w="114300" h="598804">
                <a:moveTo>
                  <a:pt x="76198" y="0"/>
                </a:moveTo>
                <a:lnTo>
                  <a:pt x="38098" y="0"/>
                </a:lnTo>
                <a:lnTo>
                  <a:pt x="38100" y="484215"/>
                </a:lnTo>
                <a:lnTo>
                  <a:pt x="0" y="484215"/>
                </a:lnTo>
                <a:lnTo>
                  <a:pt x="57150" y="598515"/>
                </a:lnTo>
                <a:lnTo>
                  <a:pt x="114300" y="484215"/>
                </a:lnTo>
                <a:lnTo>
                  <a:pt x="76200" y="484215"/>
                </a:lnTo>
                <a:lnTo>
                  <a:pt x="7619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40658" y="941588"/>
            <a:ext cx="11466195" cy="5123180"/>
            <a:chOff x="340658" y="941588"/>
            <a:chExt cx="11466195" cy="5123180"/>
          </a:xfrm>
        </p:grpSpPr>
        <p:sp>
          <p:nvSpPr>
            <p:cNvPr id="8" name="object 8"/>
            <p:cNvSpPr/>
            <p:nvPr/>
          </p:nvSpPr>
          <p:spPr>
            <a:xfrm>
              <a:off x="353358" y="960639"/>
              <a:ext cx="11434445" cy="5074920"/>
            </a:xfrm>
            <a:custGeom>
              <a:avLst/>
              <a:gdLst/>
              <a:ahLst/>
              <a:cxnLst/>
              <a:rect l="l" t="t" r="r" b="b"/>
              <a:pathLst>
                <a:path w="11434445" h="5074920">
                  <a:moveTo>
                    <a:pt x="0" y="0"/>
                  </a:moveTo>
                  <a:lnTo>
                    <a:pt x="11434086" y="0"/>
                  </a:lnTo>
                  <a:lnTo>
                    <a:pt x="11434086" y="5074301"/>
                  </a:lnTo>
                  <a:lnTo>
                    <a:pt x="0" y="507430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96494" y="5062450"/>
              <a:ext cx="114300" cy="598805"/>
            </a:xfrm>
            <a:custGeom>
              <a:avLst/>
              <a:gdLst/>
              <a:ahLst/>
              <a:cxnLst/>
              <a:rect l="l" t="t" r="r" b="b"/>
              <a:pathLst>
                <a:path w="114300" h="598804">
                  <a:moveTo>
                    <a:pt x="76200" y="0"/>
                  </a:moveTo>
                  <a:lnTo>
                    <a:pt x="38100" y="0"/>
                  </a:lnTo>
                  <a:lnTo>
                    <a:pt x="38100" y="484216"/>
                  </a:lnTo>
                  <a:lnTo>
                    <a:pt x="0" y="484216"/>
                  </a:lnTo>
                  <a:lnTo>
                    <a:pt x="57150" y="598516"/>
                  </a:lnTo>
                  <a:lnTo>
                    <a:pt x="114300" y="484215"/>
                  </a:lnTo>
                  <a:lnTo>
                    <a:pt x="76200" y="48421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808253" y="960638"/>
              <a:ext cx="3979545" cy="5074920"/>
            </a:xfrm>
            <a:custGeom>
              <a:avLst/>
              <a:gdLst/>
              <a:ahLst/>
              <a:cxnLst/>
              <a:rect l="l" t="t" r="r" b="b"/>
              <a:pathLst>
                <a:path w="3979545" h="5074920">
                  <a:moveTo>
                    <a:pt x="3979190" y="0"/>
                  </a:moveTo>
                  <a:lnTo>
                    <a:pt x="0" y="0"/>
                  </a:lnTo>
                  <a:lnTo>
                    <a:pt x="0" y="5074301"/>
                  </a:lnTo>
                  <a:lnTo>
                    <a:pt x="3979190" y="5074301"/>
                  </a:lnTo>
                  <a:lnTo>
                    <a:pt x="3979190" y="0"/>
                  </a:lnTo>
                  <a:close/>
                </a:path>
              </a:pathLst>
            </a:custGeom>
            <a:solidFill>
              <a:srgbClr val="F8CBAD">
                <a:alpha val="2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08253" y="960638"/>
              <a:ext cx="3979545" cy="5074920"/>
            </a:xfrm>
            <a:custGeom>
              <a:avLst/>
              <a:gdLst/>
              <a:ahLst/>
              <a:cxnLst/>
              <a:rect l="l" t="t" r="r" b="b"/>
              <a:pathLst>
                <a:path w="3979545" h="5074920">
                  <a:moveTo>
                    <a:pt x="0" y="0"/>
                  </a:moveTo>
                  <a:lnTo>
                    <a:pt x="3979191" y="0"/>
                  </a:lnTo>
                  <a:lnTo>
                    <a:pt x="3979191" y="5074302"/>
                  </a:lnTo>
                  <a:lnTo>
                    <a:pt x="0" y="507430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3608" y="0"/>
                  </a:moveTo>
                  <a:lnTo>
                    <a:pt x="3081" y="219004"/>
                  </a:lnTo>
                  <a:lnTo>
                    <a:pt x="1472" y="335632"/>
                  </a:lnTo>
                  <a:lnTo>
                    <a:pt x="0" y="608484"/>
                  </a:lnTo>
                  <a:lnTo>
                    <a:pt x="12041" y="608705"/>
                  </a:lnTo>
                  <a:lnTo>
                    <a:pt x="365841" y="611131"/>
                  </a:lnTo>
                  <a:lnTo>
                    <a:pt x="5534804" y="614840"/>
                  </a:lnTo>
                  <a:lnTo>
                    <a:pt x="5537874" y="497800"/>
                  </a:lnTo>
                  <a:lnTo>
                    <a:pt x="5367223" y="493407"/>
                  </a:lnTo>
                  <a:lnTo>
                    <a:pt x="5081256" y="484874"/>
                  </a:lnTo>
                  <a:lnTo>
                    <a:pt x="4794188" y="474891"/>
                  </a:lnTo>
                  <a:lnTo>
                    <a:pt x="4506987" y="463534"/>
                  </a:lnTo>
                  <a:lnTo>
                    <a:pt x="4220617" y="450875"/>
                  </a:lnTo>
                  <a:lnTo>
                    <a:pt x="3936045" y="436991"/>
                  </a:lnTo>
                  <a:lnTo>
                    <a:pt x="3654237" y="421956"/>
                  </a:lnTo>
                  <a:lnTo>
                    <a:pt x="3376159" y="405844"/>
                  </a:lnTo>
                  <a:lnTo>
                    <a:pt x="3102775" y="388730"/>
                  </a:lnTo>
                  <a:lnTo>
                    <a:pt x="2835054" y="370688"/>
                  </a:lnTo>
                  <a:lnTo>
                    <a:pt x="2573959" y="351794"/>
                  </a:lnTo>
                  <a:lnTo>
                    <a:pt x="2320458" y="332121"/>
                  </a:lnTo>
                  <a:lnTo>
                    <a:pt x="2075515" y="311745"/>
                  </a:lnTo>
                  <a:lnTo>
                    <a:pt x="1840098" y="290740"/>
                  </a:lnTo>
                  <a:lnTo>
                    <a:pt x="1615171" y="269180"/>
                  </a:lnTo>
                  <a:lnTo>
                    <a:pt x="1443433" y="251584"/>
                  </a:lnTo>
                  <a:lnTo>
                    <a:pt x="1279521" y="233718"/>
                  </a:lnTo>
                  <a:lnTo>
                    <a:pt x="1123930" y="215622"/>
                  </a:lnTo>
                  <a:lnTo>
                    <a:pt x="977156" y="197334"/>
                  </a:lnTo>
                  <a:lnTo>
                    <a:pt x="873158" y="183514"/>
                  </a:lnTo>
                  <a:lnTo>
                    <a:pt x="791298" y="167395"/>
                  </a:lnTo>
                  <a:lnTo>
                    <a:pt x="643566" y="138980"/>
                  </a:lnTo>
                  <a:lnTo>
                    <a:pt x="354598" y="84854"/>
                  </a:lnTo>
                  <a:lnTo>
                    <a:pt x="265352" y="67543"/>
                  </a:lnTo>
                  <a:lnTo>
                    <a:pt x="225268" y="59355"/>
                  </a:lnTo>
                  <a:lnTo>
                    <a:pt x="187841" y="51326"/>
                  </a:lnTo>
                  <a:lnTo>
                    <a:pt x="119854" y="35279"/>
                  </a:lnTo>
                  <a:lnTo>
                    <a:pt x="59180" y="18478"/>
                  </a:lnTo>
                  <a:lnTo>
                    <a:pt x="30894" y="9506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71670" y="5427658"/>
              <a:ext cx="5538470" cy="615315"/>
            </a:xfrm>
            <a:custGeom>
              <a:avLst/>
              <a:gdLst/>
              <a:ahLst/>
              <a:cxnLst/>
              <a:rect l="l" t="t" r="r" b="b"/>
              <a:pathLst>
                <a:path w="5538470" h="615314">
                  <a:moveTo>
                    <a:pt x="5534804" y="614840"/>
                  </a:moveTo>
                  <a:lnTo>
                    <a:pt x="5489679" y="614758"/>
                  </a:lnTo>
                  <a:lnTo>
                    <a:pt x="5435166" y="614735"/>
                  </a:lnTo>
                  <a:lnTo>
                    <a:pt x="5387830" y="614724"/>
                  </a:lnTo>
                  <a:lnTo>
                    <a:pt x="5332127" y="614717"/>
                  </a:lnTo>
                  <a:lnTo>
                    <a:pt x="5268422" y="614712"/>
                  </a:lnTo>
                  <a:lnTo>
                    <a:pt x="5197083" y="614711"/>
                  </a:lnTo>
                  <a:lnTo>
                    <a:pt x="5158665" y="614710"/>
                  </a:lnTo>
                  <a:lnTo>
                    <a:pt x="5118476" y="614711"/>
                  </a:lnTo>
                  <a:lnTo>
                    <a:pt x="5076561" y="614711"/>
                  </a:lnTo>
                  <a:lnTo>
                    <a:pt x="5032966" y="614712"/>
                  </a:lnTo>
                  <a:lnTo>
                    <a:pt x="4987738" y="614713"/>
                  </a:lnTo>
                  <a:lnTo>
                    <a:pt x="4940922" y="614715"/>
                  </a:lnTo>
                  <a:lnTo>
                    <a:pt x="4892563" y="614716"/>
                  </a:lnTo>
                  <a:lnTo>
                    <a:pt x="4842708" y="614717"/>
                  </a:lnTo>
                  <a:lnTo>
                    <a:pt x="4791402" y="614719"/>
                  </a:lnTo>
                  <a:lnTo>
                    <a:pt x="4738691" y="614720"/>
                  </a:lnTo>
                  <a:lnTo>
                    <a:pt x="4684621" y="614721"/>
                  </a:lnTo>
                  <a:lnTo>
                    <a:pt x="4629239" y="614722"/>
                  </a:lnTo>
                  <a:lnTo>
                    <a:pt x="4572588" y="614723"/>
                  </a:lnTo>
                  <a:lnTo>
                    <a:pt x="4514716" y="614723"/>
                  </a:lnTo>
                  <a:lnTo>
                    <a:pt x="4455668" y="614723"/>
                  </a:lnTo>
                  <a:lnTo>
                    <a:pt x="4395490" y="614723"/>
                  </a:lnTo>
                  <a:lnTo>
                    <a:pt x="4334228" y="614722"/>
                  </a:lnTo>
                  <a:lnTo>
                    <a:pt x="4271928" y="614720"/>
                  </a:lnTo>
                  <a:lnTo>
                    <a:pt x="4208635" y="614718"/>
                  </a:lnTo>
                  <a:lnTo>
                    <a:pt x="4144395" y="614715"/>
                  </a:lnTo>
                  <a:lnTo>
                    <a:pt x="4079254" y="614711"/>
                  </a:lnTo>
                  <a:lnTo>
                    <a:pt x="4013257" y="614706"/>
                  </a:lnTo>
                  <a:lnTo>
                    <a:pt x="3946452" y="614701"/>
                  </a:lnTo>
                  <a:lnTo>
                    <a:pt x="3878882" y="614694"/>
                  </a:lnTo>
                  <a:lnTo>
                    <a:pt x="3810595" y="614687"/>
                  </a:lnTo>
                  <a:lnTo>
                    <a:pt x="3741636" y="614678"/>
                  </a:lnTo>
                  <a:lnTo>
                    <a:pt x="3672051" y="614668"/>
                  </a:lnTo>
                  <a:lnTo>
                    <a:pt x="3601885" y="614657"/>
                  </a:lnTo>
                  <a:lnTo>
                    <a:pt x="3531185" y="614645"/>
                  </a:lnTo>
                  <a:lnTo>
                    <a:pt x="3459996" y="614631"/>
                  </a:lnTo>
                  <a:lnTo>
                    <a:pt x="3388364" y="614616"/>
                  </a:lnTo>
                  <a:lnTo>
                    <a:pt x="3316335" y="614599"/>
                  </a:lnTo>
                  <a:lnTo>
                    <a:pt x="3243954" y="614581"/>
                  </a:lnTo>
                  <a:lnTo>
                    <a:pt x="3171268" y="614561"/>
                  </a:lnTo>
                  <a:lnTo>
                    <a:pt x="3098322" y="614540"/>
                  </a:lnTo>
                  <a:lnTo>
                    <a:pt x="3025162" y="614517"/>
                  </a:lnTo>
                  <a:lnTo>
                    <a:pt x="2951834" y="614492"/>
                  </a:lnTo>
                  <a:lnTo>
                    <a:pt x="2878384" y="614465"/>
                  </a:lnTo>
                  <a:lnTo>
                    <a:pt x="2804857" y="614436"/>
                  </a:lnTo>
                  <a:lnTo>
                    <a:pt x="2731299" y="614405"/>
                  </a:lnTo>
                  <a:lnTo>
                    <a:pt x="2657756" y="614372"/>
                  </a:lnTo>
                  <a:lnTo>
                    <a:pt x="2584274" y="614337"/>
                  </a:lnTo>
                  <a:lnTo>
                    <a:pt x="2510899" y="614300"/>
                  </a:lnTo>
                  <a:lnTo>
                    <a:pt x="2437676" y="614261"/>
                  </a:lnTo>
                  <a:lnTo>
                    <a:pt x="2364652" y="614219"/>
                  </a:lnTo>
                  <a:lnTo>
                    <a:pt x="2291871" y="614175"/>
                  </a:lnTo>
                  <a:lnTo>
                    <a:pt x="2219381" y="614128"/>
                  </a:lnTo>
                  <a:lnTo>
                    <a:pt x="2147226" y="614079"/>
                  </a:lnTo>
                  <a:lnTo>
                    <a:pt x="2075452" y="614028"/>
                  </a:lnTo>
                  <a:lnTo>
                    <a:pt x="2004106" y="613974"/>
                  </a:lnTo>
                  <a:lnTo>
                    <a:pt x="1933233" y="613917"/>
                  </a:lnTo>
                  <a:lnTo>
                    <a:pt x="1862879" y="613857"/>
                  </a:lnTo>
                  <a:lnTo>
                    <a:pt x="1793089" y="613795"/>
                  </a:lnTo>
                  <a:lnTo>
                    <a:pt x="1723910" y="613729"/>
                  </a:lnTo>
                  <a:lnTo>
                    <a:pt x="1655387" y="613661"/>
                  </a:lnTo>
                  <a:lnTo>
                    <a:pt x="1587566" y="613590"/>
                  </a:lnTo>
                  <a:lnTo>
                    <a:pt x="1520493" y="613515"/>
                  </a:lnTo>
                  <a:lnTo>
                    <a:pt x="1454214" y="613438"/>
                  </a:lnTo>
                  <a:lnTo>
                    <a:pt x="1388774" y="613357"/>
                  </a:lnTo>
                  <a:lnTo>
                    <a:pt x="1324220" y="613273"/>
                  </a:lnTo>
                  <a:lnTo>
                    <a:pt x="1260597" y="613186"/>
                  </a:lnTo>
                  <a:lnTo>
                    <a:pt x="1197950" y="613095"/>
                  </a:lnTo>
                  <a:lnTo>
                    <a:pt x="1136326" y="613001"/>
                  </a:lnTo>
                  <a:lnTo>
                    <a:pt x="1075771" y="612903"/>
                  </a:lnTo>
                  <a:lnTo>
                    <a:pt x="1016330" y="612802"/>
                  </a:lnTo>
                  <a:lnTo>
                    <a:pt x="958050" y="612697"/>
                  </a:lnTo>
                  <a:lnTo>
                    <a:pt x="900975" y="612589"/>
                  </a:lnTo>
                  <a:lnTo>
                    <a:pt x="845152" y="612476"/>
                  </a:lnTo>
                  <a:lnTo>
                    <a:pt x="790626" y="612360"/>
                  </a:lnTo>
                  <a:lnTo>
                    <a:pt x="737444" y="612240"/>
                  </a:lnTo>
                  <a:lnTo>
                    <a:pt x="685651" y="612116"/>
                  </a:lnTo>
                  <a:lnTo>
                    <a:pt x="635292" y="611988"/>
                  </a:lnTo>
                  <a:lnTo>
                    <a:pt x="586415" y="611856"/>
                  </a:lnTo>
                  <a:lnTo>
                    <a:pt x="539064" y="611719"/>
                  </a:lnTo>
                  <a:lnTo>
                    <a:pt x="493285" y="611579"/>
                  </a:lnTo>
                  <a:lnTo>
                    <a:pt x="449125" y="611434"/>
                  </a:lnTo>
                  <a:lnTo>
                    <a:pt x="406628" y="611285"/>
                  </a:lnTo>
                  <a:lnTo>
                    <a:pt x="365841" y="611131"/>
                  </a:lnTo>
                  <a:lnTo>
                    <a:pt x="326810" y="610973"/>
                  </a:lnTo>
                  <a:lnTo>
                    <a:pt x="254198" y="610644"/>
                  </a:lnTo>
                  <a:lnTo>
                    <a:pt x="189157" y="610295"/>
                  </a:lnTo>
                  <a:lnTo>
                    <a:pt x="132054" y="609928"/>
                  </a:lnTo>
                  <a:lnTo>
                    <a:pt x="83256" y="609541"/>
                  </a:lnTo>
                  <a:lnTo>
                    <a:pt x="43130" y="609133"/>
                  </a:lnTo>
                  <a:lnTo>
                    <a:pt x="0" y="608483"/>
                  </a:lnTo>
                  <a:lnTo>
                    <a:pt x="132" y="552535"/>
                  </a:lnTo>
                  <a:lnTo>
                    <a:pt x="285" y="504346"/>
                  </a:lnTo>
                  <a:lnTo>
                    <a:pt x="455" y="463159"/>
                  </a:lnTo>
                  <a:lnTo>
                    <a:pt x="835" y="398745"/>
                  </a:lnTo>
                  <a:lnTo>
                    <a:pt x="1254" y="353215"/>
                  </a:lnTo>
                  <a:lnTo>
                    <a:pt x="1911" y="307027"/>
                  </a:lnTo>
                  <a:lnTo>
                    <a:pt x="2128" y="294487"/>
                  </a:lnTo>
                  <a:lnTo>
                    <a:pt x="2339" y="282107"/>
                  </a:lnTo>
                  <a:lnTo>
                    <a:pt x="2916" y="238338"/>
                  </a:lnTo>
                  <a:lnTo>
                    <a:pt x="3227" y="196032"/>
                  </a:lnTo>
                  <a:lnTo>
                    <a:pt x="3458" y="136134"/>
                  </a:lnTo>
                  <a:lnTo>
                    <a:pt x="3536" y="97687"/>
                  </a:lnTo>
                  <a:lnTo>
                    <a:pt x="3587" y="52562"/>
                  </a:lnTo>
                  <a:lnTo>
                    <a:pt x="3608" y="0"/>
                  </a:lnTo>
                  <a:lnTo>
                    <a:pt x="30894" y="9506"/>
                  </a:lnTo>
                  <a:lnTo>
                    <a:pt x="88741" y="27030"/>
                  </a:lnTo>
                  <a:lnTo>
                    <a:pt x="152795" y="43339"/>
                  </a:lnTo>
                  <a:lnTo>
                    <a:pt x="225268" y="59355"/>
                  </a:lnTo>
                  <a:lnTo>
                    <a:pt x="265352" y="67543"/>
                  </a:lnTo>
                  <a:lnTo>
                    <a:pt x="308370" y="76004"/>
                  </a:lnTo>
                  <a:lnTo>
                    <a:pt x="354598" y="84854"/>
                  </a:lnTo>
                  <a:lnTo>
                    <a:pt x="404313" y="94209"/>
                  </a:lnTo>
                  <a:lnTo>
                    <a:pt x="457790" y="104183"/>
                  </a:lnTo>
                  <a:lnTo>
                    <a:pt x="515307" y="114893"/>
                  </a:lnTo>
                  <a:lnTo>
                    <a:pt x="577140" y="126453"/>
                  </a:lnTo>
                  <a:lnTo>
                    <a:pt x="643565" y="138980"/>
                  </a:lnTo>
                  <a:lnTo>
                    <a:pt x="714859" y="152589"/>
                  </a:lnTo>
                  <a:lnTo>
                    <a:pt x="791297" y="167395"/>
                  </a:lnTo>
                  <a:lnTo>
                    <a:pt x="873157" y="183514"/>
                  </a:lnTo>
                  <a:lnTo>
                    <a:pt x="907228" y="188129"/>
                  </a:lnTo>
                  <a:lnTo>
                    <a:pt x="977155" y="197333"/>
                  </a:lnTo>
                  <a:lnTo>
                    <a:pt x="1049410" y="206499"/>
                  </a:lnTo>
                  <a:lnTo>
                    <a:pt x="1123930" y="215622"/>
                  </a:lnTo>
                  <a:lnTo>
                    <a:pt x="1162021" y="220165"/>
                  </a:lnTo>
                  <a:lnTo>
                    <a:pt x="1200654" y="224696"/>
                  </a:lnTo>
                  <a:lnTo>
                    <a:pt x="1239824" y="229214"/>
                  </a:lnTo>
                  <a:lnTo>
                    <a:pt x="1279521" y="233718"/>
                  </a:lnTo>
                  <a:lnTo>
                    <a:pt x="1319738" y="238207"/>
                  </a:lnTo>
                  <a:lnTo>
                    <a:pt x="1360467" y="242682"/>
                  </a:lnTo>
                  <a:lnTo>
                    <a:pt x="1401702" y="247141"/>
                  </a:lnTo>
                  <a:lnTo>
                    <a:pt x="1443433" y="251583"/>
                  </a:lnTo>
                  <a:lnTo>
                    <a:pt x="1485653" y="256009"/>
                  </a:lnTo>
                  <a:lnTo>
                    <a:pt x="1528355" y="260418"/>
                  </a:lnTo>
                  <a:lnTo>
                    <a:pt x="1571530" y="264808"/>
                  </a:lnTo>
                  <a:lnTo>
                    <a:pt x="1615171" y="269180"/>
                  </a:lnTo>
                  <a:lnTo>
                    <a:pt x="1659271" y="273533"/>
                  </a:lnTo>
                  <a:lnTo>
                    <a:pt x="1703821" y="277866"/>
                  </a:lnTo>
                  <a:lnTo>
                    <a:pt x="1748814" y="282178"/>
                  </a:lnTo>
                  <a:lnTo>
                    <a:pt x="1794243" y="286470"/>
                  </a:lnTo>
                  <a:lnTo>
                    <a:pt x="1840098" y="290740"/>
                  </a:lnTo>
                  <a:lnTo>
                    <a:pt x="1886373" y="294987"/>
                  </a:lnTo>
                  <a:lnTo>
                    <a:pt x="1933060" y="299212"/>
                  </a:lnTo>
                  <a:lnTo>
                    <a:pt x="1980151" y="303414"/>
                  </a:lnTo>
                  <a:lnTo>
                    <a:pt x="2027639" y="307592"/>
                  </a:lnTo>
                  <a:lnTo>
                    <a:pt x="2075515" y="311745"/>
                  </a:lnTo>
                  <a:lnTo>
                    <a:pt x="2123773" y="315873"/>
                  </a:lnTo>
                  <a:lnTo>
                    <a:pt x="2172403" y="319975"/>
                  </a:lnTo>
                  <a:lnTo>
                    <a:pt x="2221400" y="324051"/>
                  </a:lnTo>
                  <a:lnTo>
                    <a:pt x="2270754" y="328100"/>
                  </a:lnTo>
                  <a:lnTo>
                    <a:pt x="2320458" y="332121"/>
                  </a:lnTo>
                  <a:lnTo>
                    <a:pt x="2370504" y="336114"/>
                  </a:lnTo>
                  <a:lnTo>
                    <a:pt x="2420885" y="340079"/>
                  </a:lnTo>
                  <a:lnTo>
                    <a:pt x="2471593" y="344014"/>
                  </a:lnTo>
                  <a:lnTo>
                    <a:pt x="2522620" y="347919"/>
                  </a:lnTo>
                  <a:lnTo>
                    <a:pt x="2573959" y="351794"/>
                  </a:lnTo>
                  <a:lnTo>
                    <a:pt x="2625601" y="355637"/>
                  </a:lnTo>
                  <a:lnTo>
                    <a:pt x="2677540" y="359449"/>
                  </a:lnTo>
                  <a:lnTo>
                    <a:pt x="2729766" y="363228"/>
                  </a:lnTo>
                  <a:lnTo>
                    <a:pt x="2782274" y="366975"/>
                  </a:lnTo>
                  <a:lnTo>
                    <a:pt x="2835054" y="370688"/>
                  </a:lnTo>
                  <a:lnTo>
                    <a:pt x="2888099" y="374367"/>
                  </a:lnTo>
                  <a:lnTo>
                    <a:pt x="2941401" y="378011"/>
                  </a:lnTo>
                  <a:lnTo>
                    <a:pt x="2994953" y="381620"/>
                  </a:lnTo>
                  <a:lnTo>
                    <a:pt x="3048747" y="385193"/>
                  </a:lnTo>
                  <a:lnTo>
                    <a:pt x="3102775" y="388729"/>
                  </a:lnTo>
                  <a:lnTo>
                    <a:pt x="3157030" y="392229"/>
                  </a:lnTo>
                  <a:lnTo>
                    <a:pt x="3211503" y="395691"/>
                  </a:lnTo>
                  <a:lnTo>
                    <a:pt x="3266188" y="399114"/>
                  </a:lnTo>
                  <a:lnTo>
                    <a:pt x="3321075" y="402499"/>
                  </a:lnTo>
                  <a:lnTo>
                    <a:pt x="3376158" y="405844"/>
                  </a:lnTo>
                  <a:lnTo>
                    <a:pt x="3431429" y="409149"/>
                  </a:lnTo>
                  <a:lnTo>
                    <a:pt x="3486880" y="412413"/>
                  </a:lnTo>
                  <a:lnTo>
                    <a:pt x="3542504" y="415636"/>
                  </a:lnTo>
                  <a:lnTo>
                    <a:pt x="3598292" y="418817"/>
                  </a:lnTo>
                  <a:lnTo>
                    <a:pt x="3654237" y="421956"/>
                  </a:lnTo>
                  <a:lnTo>
                    <a:pt x="3710331" y="425051"/>
                  </a:lnTo>
                  <a:lnTo>
                    <a:pt x="3766567" y="428103"/>
                  </a:lnTo>
                  <a:lnTo>
                    <a:pt x="3822936" y="431111"/>
                  </a:lnTo>
                  <a:lnTo>
                    <a:pt x="3879431" y="434074"/>
                  </a:lnTo>
                  <a:lnTo>
                    <a:pt x="3936045" y="436991"/>
                  </a:lnTo>
                  <a:lnTo>
                    <a:pt x="3992769" y="439862"/>
                  </a:lnTo>
                  <a:lnTo>
                    <a:pt x="4049596" y="442687"/>
                  </a:lnTo>
                  <a:lnTo>
                    <a:pt x="4106518" y="445465"/>
                  </a:lnTo>
                  <a:lnTo>
                    <a:pt x="4163528" y="448194"/>
                  </a:lnTo>
                  <a:lnTo>
                    <a:pt x="4220617" y="450875"/>
                  </a:lnTo>
                  <a:lnTo>
                    <a:pt x="4277778" y="453507"/>
                  </a:lnTo>
                  <a:lnTo>
                    <a:pt x="4335003" y="456090"/>
                  </a:lnTo>
                  <a:lnTo>
                    <a:pt x="4392285" y="458622"/>
                  </a:lnTo>
                  <a:lnTo>
                    <a:pt x="4449615" y="461104"/>
                  </a:lnTo>
                  <a:lnTo>
                    <a:pt x="4506986" y="463534"/>
                  </a:lnTo>
                  <a:lnTo>
                    <a:pt x="4564391" y="465911"/>
                  </a:lnTo>
                  <a:lnTo>
                    <a:pt x="4621821" y="468237"/>
                  </a:lnTo>
                  <a:lnTo>
                    <a:pt x="4679269" y="470509"/>
                  </a:lnTo>
                  <a:lnTo>
                    <a:pt x="4736727" y="472727"/>
                  </a:lnTo>
                  <a:lnTo>
                    <a:pt x="4794188" y="474891"/>
                  </a:lnTo>
                  <a:lnTo>
                    <a:pt x="4851643" y="477000"/>
                  </a:lnTo>
                  <a:lnTo>
                    <a:pt x="4909085" y="479053"/>
                  </a:lnTo>
                  <a:lnTo>
                    <a:pt x="4966506" y="481051"/>
                  </a:lnTo>
                  <a:lnTo>
                    <a:pt x="5023899" y="482991"/>
                  </a:lnTo>
                  <a:lnTo>
                    <a:pt x="5081255" y="484874"/>
                  </a:lnTo>
                  <a:lnTo>
                    <a:pt x="5138568" y="486699"/>
                  </a:lnTo>
                  <a:lnTo>
                    <a:pt x="5195828" y="488465"/>
                  </a:lnTo>
                  <a:lnTo>
                    <a:pt x="5253030" y="490172"/>
                  </a:lnTo>
                  <a:lnTo>
                    <a:pt x="5310164" y="491820"/>
                  </a:lnTo>
                  <a:lnTo>
                    <a:pt x="5367223" y="493407"/>
                  </a:lnTo>
                  <a:lnTo>
                    <a:pt x="5424199" y="494933"/>
                  </a:lnTo>
                  <a:lnTo>
                    <a:pt x="5481086" y="496397"/>
                  </a:lnTo>
                  <a:lnTo>
                    <a:pt x="5537874" y="497800"/>
                  </a:lnTo>
                  <a:lnTo>
                    <a:pt x="5534804" y="61484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0" y="4552080"/>
                  </a:lnTo>
                  <a:lnTo>
                    <a:pt x="1921629" y="4554728"/>
                  </a:lnTo>
                  <a:lnTo>
                    <a:pt x="1921871" y="4490996"/>
                  </a:lnTo>
                  <a:lnTo>
                    <a:pt x="1921881" y="4391984"/>
                  </a:lnTo>
                  <a:lnTo>
                    <a:pt x="1921700" y="4353628"/>
                  </a:lnTo>
                  <a:lnTo>
                    <a:pt x="1921429" y="4320655"/>
                  </a:lnTo>
                  <a:lnTo>
                    <a:pt x="1921093" y="4291526"/>
                  </a:lnTo>
                  <a:lnTo>
                    <a:pt x="1919959" y="4211830"/>
                  </a:lnTo>
                  <a:lnTo>
                    <a:pt x="1919624" y="4182701"/>
                  </a:lnTo>
                  <a:lnTo>
                    <a:pt x="1919353" y="4149728"/>
                  </a:lnTo>
                  <a:lnTo>
                    <a:pt x="1919171" y="4111371"/>
                  </a:lnTo>
                  <a:lnTo>
                    <a:pt x="1919181" y="4012359"/>
                  </a:lnTo>
                  <a:lnTo>
                    <a:pt x="1919420" y="3949302"/>
                  </a:lnTo>
                  <a:lnTo>
                    <a:pt x="1916496" y="3949002"/>
                  </a:lnTo>
                  <a:lnTo>
                    <a:pt x="1874830" y="3942205"/>
                  </a:lnTo>
                  <a:lnTo>
                    <a:pt x="1828401" y="3932690"/>
                  </a:lnTo>
                  <a:lnTo>
                    <a:pt x="1769060" y="3918486"/>
                  </a:lnTo>
                  <a:lnTo>
                    <a:pt x="1698528" y="3898995"/>
                  </a:lnTo>
                  <a:lnTo>
                    <a:pt x="1659604" y="3887079"/>
                  </a:lnTo>
                  <a:lnTo>
                    <a:pt x="1618528" y="3873616"/>
                  </a:lnTo>
                  <a:lnTo>
                    <a:pt x="1575515" y="3858532"/>
                  </a:lnTo>
                  <a:lnTo>
                    <a:pt x="1530781" y="3841750"/>
                  </a:lnTo>
                  <a:lnTo>
                    <a:pt x="1484540" y="3823195"/>
                  </a:lnTo>
                  <a:lnTo>
                    <a:pt x="1437009" y="3802794"/>
                  </a:lnTo>
                  <a:lnTo>
                    <a:pt x="1388403" y="3780471"/>
                  </a:lnTo>
                  <a:lnTo>
                    <a:pt x="1338936" y="3756151"/>
                  </a:lnTo>
                  <a:lnTo>
                    <a:pt x="1288823" y="3729758"/>
                  </a:lnTo>
                  <a:lnTo>
                    <a:pt x="1238281" y="3701219"/>
                  </a:lnTo>
                  <a:lnTo>
                    <a:pt x="1187524" y="3670457"/>
                  </a:lnTo>
                  <a:lnTo>
                    <a:pt x="1136768" y="3637398"/>
                  </a:lnTo>
                  <a:lnTo>
                    <a:pt x="1086228" y="3601967"/>
                  </a:lnTo>
                  <a:lnTo>
                    <a:pt x="1036119" y="3564089"/>
                  </a:lnTo>
                  <a:lnTo>
                    <a:pt x="986656" y="3523688"/>
                  </a:lnTo>
                  <a:lnTo>
                    <a:pt x="938055" y="3480690"/>
                  </a:lnTo>
                  <a:lnTo>
                    <a:pt x="890531" y="3435020"/>
                  </a:lnTo>
                  <a:lnTo>
                    <a:pt x="844298" y="3386603"/>
                  </a:lnTo>
                  <a:lnTo>
                    <a:pt x="799573" y="3335363"/>
                  </a:lnTo>
                  <a:lnTo>
                    <a:pt x="756571" y="3281226"/>
                  </a:lnTo>
                  <a:lnTo>
                    <a:pt x="715507" y="3224117"/>
                  </a:lnTo>
                  <a:lnTo>
                    <a:pt x="689742" y="3169604"/>
                  </a:lnTo>
                  <a:lnTo>
                    <a:pt x="663772" y="3110608"/>
                  </a:lnTo>
                  <a:lnTo>
                    <a:pt x="637640" y="3047300"/>
                  </a:lnTo>
                  <a:lnTo>
                    <a:pt x="611393" y="2979854"/>
                  </a:lnTo>
                  <a:lnTo>
                    <a:pt x="585075" y="2908441"/>
                  </a:lnTo>
                  <a:lnTo>
                    <a:pt x="571904" y="2871302"/>
                  </a:lnTo>
                  <a:lnTo>
                    <a:pt x="558732" y="2833236"/>
                  </a:lnTo>
                  <a:lnTo>
                    <a:pt x="545565" y="2794265"/>
                  </a:lnTo>
                  <a:lnTo>
                    <a:pt x="532409" y="2754411"/>
                  </a:lnTo>
                  <a:lnTo>
                    <a:pt x="519269" y="2713694"/>
                  </a:lnTo>
                  <a:lnTo>
                    <a:pt x="506151" y="2672137"/>
                  </a:lnTo>
                  <a:lnTo>
                    <a:pt x="493060" y="2629762"/>
                  </a:lnTo>
                  <a:lnTo>
                    <a:pt x="480003" y="2586589"/>
                  </a:lnTo>
                  <a:lnTo>
                    <a:pt x="466985" y="2542640"/>
                  </a:lnTo>
                  <a:lnTo>
                    <a:pt x="454012" y="2497938"/>
                  </a:lnTo>
                  <a:lnTo>
                    <a:pt x="441089" y="2452503"/>
                  </a:lnTo>
                  <a:lnTo>
                    <a:pt x="428221" y="2406358"/>
                  </a:lnTo>
                  <a:lnTo>
                    <a:pt x="415416" y="2359523"/>
                  </a:lnTo>
                  <a:lnTo>
                    <a:pt x="402677" y="2312021"/>
                  </a:lnTo>
                  <a:lnTo>
                    <a:pt x="390012" y="2263873"/>
                  </a:lnTo>
                  <a:lnTo>
                    <a:pt x="377425" y="2215100"/>
                  </a:lnTo>
                  <a:lnTo>
                    <a:pt x="364922" y="2165724"/>
                  </a:lnTo>
                  <a:lnTo>
                    <a:pt x="352509" y="2115767"/>
                  </a:lnTo>
                  <a:lnTo>
                    <a:pt x="340192" y="2065251"/>
                  </a:lnTo>
                  <a:lnTo>
                    <a:pt x="327975" y="2014196"/>
                  </a:lnTo>
                  <a:lnTo>
                    <a:pt x="315866" y="1962625"/>
                  </a:lnTo>
                  <a:lnTo>
                    <a:pt x="303869" y="1910559"/>
                  </a:lnTo>
                  <a:lnTo>
                    <a:pt x="291991" y="1858020"/>
                  </a:lnTo>
                  <a:lnTo>
                    <a:pt x="280236" y="1805029"/>
                  </a:lnTo>
                  <a:lnTo>
                    <a:pt x="268610" y="1751608"/>
                  </a:lnTo>
                  <a:lnTo>
                    <a:pt x="257120" y="1697778"/>
                  </a:lnTo>
                  <a:lnTo>
                    <a:pt x="245771" y="1643561"/>
                  </a:lnTo>
                  <a:lnTo>
                    <a:pt x="234568" y="1588979"/>
                  </a:lnTo>
                  <a:lnTo>
                    <a:pt x="223517" y="1534053"/>
                  </a:lnTo>
                  <a:lnTo>
                    <a:pt x="212624" y="1478805"/>
                  </a:lnTo>
                  <a:lnTo>
                    <a:pt x="201894" y="1423257"/>
                  </a:lnTo>
                  <a:lnTo>
                    <a:pt x="191333" y="1367429"/>
                  </a:lnTo>
                  <a:lnTo>
                    <a:pt x="180947" y="1311344"/>
                  </a:lnTo>
                  <a:lnTo>
                    <a:pt x="170742" y="1255024"/>
                  </a:lnTo>
                  <a:lnTo>
                    <a:pt x="160722" y="1198488"/>
                  </a:lnTo>
                  <a:lnTo>
                    <a:pt x="150895" y="1141761"/>
                  </a:lnTo>
                  <a:lnTo>
                    <a:pt x="141264" y="1084862"/>
                  </a:lnTo>
                  <a:lnTo>
                    <a:pt x="131837" y="1027814"/>
                  </a:lnTo>
                  <a:lnTo>
                    <a:pt x="122618" y="970638"/>
                  </a:lnTo>
                  <a:lnTo>
                    <a:pt x="113614" y="913355"/>
                  </a:lnTo>
                  <a:lnTo>
                    <a:pt x="104830" y="855988"/>
                  </a:lnTo>
                  <a:lnTo>
                    <a:pt x="96271" y="798558"/>
                  </a:lnTo>
                  <a:lnTo>
                    <a:pt x="87944" y="741086"/>
                  </a:lnTo>
                  <a:lnTo>
                    <a:pt x="79853" y="683595"/>
                  </a:lnTo>
                  <a:lnTo>
                    <a:pt x="72006" y="626105"/>
                  </a:lnTo>
                  <a:lnTo>
                    <a:pt x="64406" y="568638"/>
                  </a:lnTo>
                  <a:lnTo>
                    <a:pt x="57061" y="511216"/>
                  </a:lnTo>
                  <a:lnTo>
                    <a:pt x="49975" y="453861"/>
                  </a:lnTo>
                  <a:lnTo>
                    <a:pt x="43154" y="396593"/>
                  </a:lnTo>
                  <a:lnTo>
                    <a:pt x="36605" y="339436"/>
                  </a:lnTo>
                  <a:lnTo>
                    <a:pt x="30332" y="282409"/>
                  </a:lnTo>
                  <a:lnTo>
                    <a:pt x="24341" y="225535"/>
                  </a:lnTo>
                  <a:lnTo>
                    <a:pt x="18638" y="168836"/>
                  </a:lnTo>
                  <a:lnTo>
                    <a:pt x="13228" y="112332"/>
                  </a:lnTo>
                  <a:lnTo>
                    <a:pt x="8118" y="56046"/>
                  </a:lnTo>
                  <a:lnTo>
                    <a:pt x="3313" y="0"/>
                  </a:lnTo>
                  <a:close/>
                </a:path>
                <a:path w="1923414" h="4554855">
                  <a:moveTo>
                    <a:pt x="1919423" y="3948628"/>
                  </a:moveTo>
                  <a:lnTo>
                    <a:pt x="1919420" y="3949302"/>
                  </a:lnTo>
                  <a:lnTo>
                    <a:pt x="1922063" y="3949574"/>
                  </a:lnTo>
                  <a:lnTo>
                    <a:pt x="1923110" y="3949424"/>
                  </a:lnTo>
                  <a:lnTo>
                    <a:pt x="1919423" y="3948628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4479" y="1490681"/>
              <a:ext cx="1923414" cy="4554855"/>
            </a:xfrm>
            <a:custGeom>
              <a:avLst/>
              <a:gdLst/>
              <a:ahLst/>
              <a:cxnLst/>
              <a:rect l="l" t="t" r="r" b="b"/>
              <a:pathLst>
                <a:path w="1923414" h="4554855">
                  <a:moveTo>
                    <a:pt x="3313" y="0"/>
                  </a:moveTo>
                  <a:lnTo>
                    <a:pt x="8118" y="56046"/>
                  </a:lnTo>
                  <a:lnTo>
                    <a:pt x="13228" y="112332"/>
                  </a:lnTo>
                  <a:lnTo>
                    <a:pt x="18638" y="168836"/>
                  </a:lnTo>
                  <a:lnTo>
                    <a:pt x="24341" y="225535"/>
                  </a:lnTo>
                  <a:lnTo>
                    <a:pt x="30332" y="282409"/>
                  </a:lnTo>
                  <a:lnTo>
                    <a:pt x="36605" y="339436"/>
                  </a:lnTo>
                  <a:lnTo>
                    <a:pt x="43154" y="396594"/>
                  </a:lnTo>
                  <a:lnTo>
                    <a:pt x="49975" y="453861"/>
                  </a:lnTo>
                  <a:lnTo>
                    <a:pt x="57061" y="511217"/>
                  </a:lnTo>
                  <a:lnTo>
                    <a:pt x="64406" y="568638"/>
                  </a:lnTo>
                  <a:lnTo>
                    <a:pt x="72006" y="626105"/>
                  </a:lnTo>
                  <a:lnTo>
                    <a:pt x="79853" y="683595"/>
                  </a:lnTo>
                  <a:lnTo>
                    <a:pt x="87944" y="741087"/>
                  </a:lnTo>
                  <a:lnTo>
                    <a:pt x="96271" y="798558"/>
                  </a:lnTo>
                  <a:lnTo>
                    <a:pt x="104830" y="855989"/>
                  </a:lnTo>
                  <a:lnTo>
                    <a:pt x="113614" y="913356"/>
                  </a:lnTo>
                  <a:lnTo>
                    <a:pt x="122618" y="970638"/>
                  </a:lnTo>
                  <a:lnTo>
                    <a:pt x="131837" y="1027814"/>
                  </a:lnTo>
                  <a:lnTo>
                    <a:pt x="141264" y="1084862"/>
                  </a:lnTo>
                  <a:lnTo>
                    <a:pt x="150895" y="1141761"/>
                  </a:lnTo>
                  <a:lnTo>
                    <a:pt x="160722" y="1198489"/>
                  </a:lnTo>
                  <a:lnTo>
                    <a:pt x="170742" y="1255024"/>
                  </a:lnTo>
                  <a:lnTo>
                    <a:pt x="180947" y="1311345"/>
                  </a:lnTo>
                  <a:lnTo>
                    <a:pt x="191333" y="1367430"/>
                  </a:lnTo>
                  <a:lnTo>
                    <a:pt x="201894" y="1423257"/>
                  </a:lnTo>
                  <a:lnTo>
                    <a:pt x="212624" y="1478806"/>
                  </a:lnTo>
                  <a:lnTo>
                    <a:pt x="223517" y="1534054"/>
                  </a:lnTo>
                  <a:lnTo>
                    <a:pt x="234568" y="1588980"/>
                  </a:lnTo>
                  <a:lnTo>
                    <a:pt x="245771" y="1643562"/>
                  </a:lnTo>
                  <a:lnTo>
                    <a:pt x="257120" y="1697778"/>
                  </a:lnTo>
                  <a:lnTo>
                    <a:pt x="268610" y="1751608"/>
                  </a:lnTo>
                  <a:lnTo>
                    <a:pt x="280236" y="1805029"/>
                  </a:lnTo>
                  <a:lnTo>
                    <a:pt x="291991" y="1858020"/>
                  </a:lnTo>
                  <a:lnTo>
                    <a:pt x="303869" y="1910560"/>
                  </a:lnTo>
                  <a:lnTo>
                    <a:pt x="315866" y="1962626"/>
                  </a:lnTo>
                  <a:lnTo>
                    <a:pt x="327975" y="2014197"/>
                  </a:lnTo>
                  <a:lnTo>
                    <a:pt x="340192" y="2065251"/>
                  </a:lnTo>
                  <a:lnTo>
                    <a:pt x="352509" y="2115768"/>
                  </a:lnTo>
                  <a:lnTo>
                    <a:pt x="364922" y="2165725"/>
                  </a:lnTo>
                  <a:lnTo>
                    <a:pt x="377425" y="2215100"/>
                  </a:lnTo>
                  <a:lnTo>
                    <a:pt x="390012" y="2263873"/>
                  </a:lnTo>
                  <a:lnTo>
                    <a:pt x="402677" y="2312021"/>
                  </a:lnTo>
                  <a:lnTo>
                    <a:pt x="415416" y="2359524"/>
                  </a:lnTo>
                  <a:lnTo>
                    <a:pt x="428221" y="2406358"/>
                  </a:lnTo>
                  <a:lnTo>
                    <a:pt x="441089" y="2452504"/>
                  </a:lnTo>
                  <a:lnTo>
                    <a:pt x="454012" y="2497939"/>
                  </a:lnTo>
                  <a:lnTo>
                    <a:pt x="466985" y="2542641"/>
                  </a:lnTo>
                  <a:lnTo>
                    <a:pt x="480003" y="2586589"/>
                  </a:lnTo>
                  <a:lnTo>
                    <a:pt x="493060" y="2629762"/>
                  </a:lnTo>
                  <a:lnTo>
                    <a:pt x="506151" y="2672138"/>
                  </a:lnTo>
                  <a:lnTo>
                    <a:pt x="519269" y="2713694"/>
                  </a:lnTo>
                  <a:lnTo>
                    <a:pt x="532408" y="2754411"/>
                  </a:lnTo>
                  <a:lnTo>
                    <a:pt x="545565" y="2794266"/>
                  </a:lnTo>
                  <a:lnTo>
                    <a:pt x="558732" y="2833237"/>
                  </a:lnTo>
                  <a:lnTo>
                    <a:pt x="571904" y="2871303"/>
                  </a:lnTo>
                  <a:lnTo>
                    <a:pt x="585075" y="2908442"/>
                  </a:lnTo>
                  <a:lnTo>
                    <a:pt x="598240" y="2944633"/>
                  </a:lnTo>
                  <a:lnTo>
                    <a:pt x="624528" y="3014084"/>
                  </a:lnTo>
                  <a:lnTo>
                    <a:pt x="650723" y="3079483"/>
                  </a:lnTo>
                  <a:lnTo>
                    <a:pt x="676780" y="3140656"/>
                  </a:lnTo>
                  <a:lnTo>
                    <a:pt x="702653" y="3197433"/>
                  </a:lnTo>
                  <a:lnTo>
                    <a:pt x="756571" y="3281227"/>
                  </a:lnTo>
                  <a:lnTo>
                    <a:pt x="799573" y="3335364"/>
                  </a:lnTo>
                  <a:lnTo>
                    <a:pt x="844298" y="3386604"/>
                  </a:lnTo>
                  <a:lnTo>
                    <a:pt x="890531" y="3435021"/>
                  </a:lnTo>
                  <a:lnTo>
                    <a:pt x="938055" y="3480691"/>
                  </a:lnTo>
                  <a:lnTo>
                    <a:pt x="986656" y="3523689"/>
                  </a:lnTo>
                  <a:lnTo>
                    <a:pt x="1036119" y="3564090"/>
                  </a:lnTo>
                  <a:lnTo>
                    <a:pt x="1086228" y="3601968"/>
                  </a:lnTo>
                  <a:lnTo>
                    <a:pt x="1136769" y="3637399"/>
                  </a:lnTo>
                  <a:lnTo>
                    <a:pt x="1187525" y="3670458"/>
                  </a:lnTo>
                  <a:lnTo>
                    <a:pt x="1238282" y="3701220"/>
                  </a:lnTo>
                  <a:lnTo>
                    <a:pt x="1288824" y="3729759"/>
                  </a:lnTo>
                  <a:lnTo>
                    <a:pt x="1338936" y="3756152"/>
                  </a:lnTo>
                  <a:lnTo>
                    <a:pt x="1388403" y="3780472"/>
                  </a:lnTo>
                  <a:lnTo>
                    <a:pt x="1437010" y="3802795"/>
                  </a:lnTo>
                  <a:lnTo>
                    <a:pt x="1484541" y="3823196"/>
                  </a:lnTo>
                  <a:lnTo>
                    <a:pt x="1530781" y="3841751"/>
                  </a:lnTo>
                  <a:lnTo>
                    <a:pt x="1575515" y="3858533"/>
                  </a:lnTo>
                  <a:lnTo>
                    <a:pt x="1618528" y="3873617"/>
                  </a:lnTo>
                  <a:lnTo>
                    <a:pt x="1659604" y="3887080"/>
                  </a:lnTo>
                  <a:lnTo>
                    <a:pt x="1698529" y="3898996"/>
                  </a:lnTo>
                  <a:lnTo>
                    <a:pt x="1769061" y="3918487"/>
                  </a:lnTo>
                  <a:lnTo>
                    <a:pt x="1828402" y="3932691"/>
                  </a:lnTo>
                  <a:lnTo>
                    <a:pt x="1874831" y="3942206"/>
                  </a:lnTo>
                  <a:lnTo>
                    <a:pt x="1916497" y="3949003"/>
                  </a:lnTo>
                  <a:lnTo>
                    <a:pt x="1923111" y="3949425"/>
                  </a:lnTo>
                  <a:lnTo>
                    <a:pt x="1919424" y="3948629"/>
                  </a:lnTo>
                  <a:lnTo>
                    <a:pt x="1919181" y="4012360"/>
                  </a:lnTo>
                  <a:lnTo>
                    <a:pt x="1919106" y="4066095"/>
                  </a:lnTo>
                  <a:lnTo>
                    <a:pt x="1919172" y="4111372"/>
                  </a:lnTo>
                  <a:lnTo>
                    <a:pt x="1919353" y="4149728"/>
                  </a:lnTo>
                  <a:lnTo>
                    <a:pt x="1919959" y="4211830"/>
                  </a:lnTo>
                  <a:lnTo>
                    <a:pt x="1920719" y="4264705"/>
                  </a:lnTo>
                  <a:lnTo>
                    <a:pt x="1921093" y="4291526"/>
                  </a:lnTo>
                  <a:lnTo>
                    <a:pt x="1921428" y="4320655"/>
                  </a:lnTo>
                  <a:lnTo>
                    <a:pt x="1921699" y="4353629"/>
                  </a:lnTo>
                  <a:lnTo>
                    <a:pt x="1921880" y="4391985"/>
                  </a:lnTo>
                  <a:lnTo>
                    <a:pt x="1921946" y="4437262"/>
                  </a:lnTo>
                  <a:lnTo>
                    <a:pt x="1921871" y="4490997"/>
                  </a:lnTo>
                  <a:lnTo>
                    <a:pt x="1921629" y="4554729"/>
                  </a:lnTo>
                  <a:lnTo>
                    <a:pt x="0" y="4552082"/>
                  </a:lnTo>
                  <a:lnTo>
                    <a:pt x="36" y="4501503"/>
                  </a:lnTo>
                  <a:lnTo>
                    <a:pt x="73" y="4450924"/>
                  </a:lnTo>
                  <a:lnTo>
                    <a:pt x="110" y="4400345"/>
                  </a:lnTo>
                  <a:lnTo>
                    <a:pt x="147" y="4349767"/>
                  </a:lnTo>
                  <a:lnTo>
                    <a:pt x="184" y="4299188"/>
                  </a:lnTo>
                  <a:lnTo>
                    <a:pt x="220" y="4248609"/>
                  </a:lnTo>
                  <a:lnTo>
                    <a:pt x="257" y="4198031"/>
                  </a:lnTo>
                  <a:lnTo>
                    <a:pt x="294" y="4147452"/>
                  </a:lnTo>
                  <a:lnTo>
                    <a:pt x="331" y="4096873"/>
                  </a:lnTo>
                  <a:lnTo>
                    <a:pt x="368" y="4046295"/>
                  </a:lnTo>
                  <a:lnTo>
                    <a:pt x="405" y="3995716"/>
                  </a:lnTo>
                  <a:lnTo>
                    <a:pt x="441" y="3945137"/>
                  </a:lnTo>
                  <a:lnTo>
                    <a:pt x="478" y="3894558"/>
                  </a:lnTo>
                  <a:lnTo>
                    <a:pt x="515" y="3843980"/>
                  </a:lnTo>
                  <a:lnTo>
                    <a:pt x="552" y="3793401"/>
                  </a:lnTo>
                  <a:lnTo>
                    <a:pt x="589" y="3742822"/>
                  </a:lnTo>
                  <a:lnTo>
                    <a:pt x="625" y="3692244"/>
                  </a:lnTo>
                  <a:lnTo>
                    <a:pt x="662" y="3641665"/>
                  </a:lnTo>
                  <a:lnTo>
                    <a:pt x="699" y="3591086"/>
                  </a:lnTo>
                  <a:lnTo>
                    <a:pt x="736" y="3540508"/>
                  </a:lnTo>
                  <a:lnTo>
                    <a:pt x="773" y="3489929"/>
                  </a:lnTo>
                  <a:lnTo>
                    <a:pt x="810" y="3439350"/>
                  </a:lnTo>
                  <a:lnTo>
                    <a:pt x="846" y="3388771"/>
                  </a:lnTo>
                  <a:lnTo>
                    <a:pt x="883" y="3338193"/>
                  </a:lnTo>
                  <a:lnTo>
                    <a:pt x="920" y="3287614"/>
                  </a:lnTo>
                  <a:lnTo>
                    <a:pt x="957" y="3237035"/>
                  </a:lnTo>
                  <a:lnTo>
                    <a:pt x="994" y="3186457"/>
                  </a:lnTo>
                  <a:lnTo>
                    <a:pt x="1030" y="3135878"/>
                  </a:lnTo>
                  <a:lnTo>
                    <a:pt x="1067" y="3085299"/>
                  </a:lnTo>
                  <a:lnTo>
                    <a:pt x="1104" y="3034721"/>
                  </a:lnTo>
                  <a:lnTo>
                    <a:pt x="1141" y="2984142"/>
                  </a:lnTo>
                  <a:lnTo>
                    <a:pt x="1178" y="2933563"/>
                  </a:lnTo>
                  <a:lnTo>
                    <a:pt x="1214" y="2882984"/>
                  </a:lnTo>
                  <a:lnTo>
                    <a:pt x="1251" y="2832406"/>
                  </a:lnTo>
                  <a:lnTo>
                    <a:pt x="1288" y="2781827"/>
                  </a:lnTo>
                  <a:lnTo>
                    <a:pt x="1325" y="2731248"/>
                  </a:lnTo>
                  <a:lnTo>
                    <a:pt x="1362" y="2680670"/>
                  </a:lnTo>
                  <a:lnTo>
                    <a:pt x="1399" y="2630091"/>
                  </a:lnTo>
                  <a:lnTo>
                    <a:pt x="1435" y="2579512"/>
                  </a:lnTo>
                  <a:lnTo>
                    <a:pt x="1472" y="2528934"/>
                  </a:lnTo>
                  <a:lnTo>
                    <a:pt x="1509" y="2478355"/>
                  </a:lnTo>
                  <a:lnTo>
                    <a:pt x="1546" y="2427776"/>
                  </a:lnTo>
                  <a:lnTo>
                    <a:pt x="1583" y="2377198"/>
                  </a:lnTo>
                  <a:lnTo>
                    <a:pt x="1619" y="2326619"/>
                  </a:lnTo>
                  <a:lnTo>
                    <a:pt x="1656" y="2276040"/>
                  </a:lnTo>
                  <a:lnTo>
                    <a:pt x="1693" y="2225461"/>
                  </a:lnTo>
                  <a:lnTo>
                    <a:pt x="1730" y="2174883"/>
                  </a:lnTo>
                  <a:lnTo>
                    <a:pt x="1767" y="2124304"/>
                  </a:lnTo>
                  <a:lnTo>
                    <a:pt x="1803" y="2073725"/>
                  </a:lnTo>
                  <a:lnTo>
                    <a:pt x="1840" y="2023147"/>
                  </a:lnTo>
                  <a:lnTo>
                    <a:pt x="1877" y="1972568"/>
                  </a:lnTo>
                  <a:lnTo>
                    <a:pt x="1914" y="1921989"/>
                  </a:lnTo>
                  <a:lnTo>
                    <a:pt x="1951" y="1871411"/>
                  </a:lnTo>
                  <a:lnTo>
                    <a:pt x="1987" y="1820832"/>
                  </a:lnTo>
                  <a:lnTo>
                    <a:pt x="2024" y="1770253"/>
                  </a:lnTo>
                  <a:lnTo>
                    <a:pt x="2061" y="1719675"/>
                  </a:lnTo>
                  <a:lnTo>
                    <a:pt x="2098" y="1669096"/>
                  </a:lnTo>
                  <a:lnTo>
                    <a:pt x="2135" y="1618517"/>
                  </a:lnTo>
                  <a:lnTo>
                    <a:pt x="2171" y="1567939"/>
                  </a:lnTo>
                  <a:lnTo>
                    <a:pt x="2208" y="1517360"/>
                  </a:lnTo>
                  <a:lnTo>
                    <a:pt x="2245" y="1466781"/>
                  </a:lnTo>
                  <a:lnTo>
                    <a:pt x="2282" y="1416202"/>
                  </a:lnTo>
                  <a:lnTo>
                    <a:pt x="2319" y="1365624"/>
                  </a:lnTo>
                  <a:lnTo>
                    <a:pt x="2355" y="1315045"/>
                  </a:lnTo>
                  <a:lnTo>
                    <a:pt x="2392" y="1264466"/>
                  </a:lnTo>
                  <a:lnTo>
                    <a:pt x="2429" y="1213888"/>
                  </a:lnTo>
                  <a:lnTo>
                    <a:pt x="2466" y="1163309"/>
                  </a:lnTo>
                  <a:lnTo>
                    <a:pt x="2503" y="1112730"/>
                  </a:lnTo>
                  <a:lnTo>
                    <a:pt x="2540" y="1062152"/>
                  </a:lnTo>
                  <a:lnTo>
                    <a:pt x="2576" y="1011573"/>
                  </a:lnTo>
                  <a:lnTo>
                    <a:pt x="2613" y="960994"/>
                  </a:lnTo>
                  <a:lnTo>
                    <a:pt x="2650" y="910416"/>
                  </a:lnTo>
                  <a:lnTo>
                    <a:pt x="2687" y="859837"/>
                  </a:lnTo>
                  <a:lnTo>
                    <a:pt x="2724" y="809258"/>
                  </a:lnTo>
                  <a:lnTo>
                    <a:pt x="2760" y="758680"/>
                  </a:lnTo>
                  <a:lnTo>
                    <a:pt x="2797" y="708101"/>
                  </a:lnTo>
                  <a:lnTo>
                    <a:pt x="2834" y="657522"/>
                  </a:lnTo>
                  <a:lnTo>
                    <a:pt x="2871" y="606944"/>
                  </a:lnTo>
                  <a:lnTo>
                    <a:pt x="2908" y="556365"/>
                  </a:lnTo>
                  <a:lnTo>
                    <a:pt x="2945" y="505786"/>
                  </a:lnTo>
                  <a:lnTo>
                    <a:pt x="2981" y="455208"/>
                  </a:lnTo>
                  <a:lnTo>
                    <a:pt x="3018" y="404629"/>
                  </a:lnTo>
                  <a:lnTo>
                    <a:pt x="3055" y="354050"/>
                  </a:lnTo>
                  <a:lnTo>
                    <a:pt x="3092" y="303472"/>
                  </a:lnTo>
                  <a:lnTo>
                    <a:pt x="3129" y="252893"/>
                  </a:lnTo>
                  <a:lnTo>
                    <a:pt x="3165" y="202314"/>
                  </a:lnTo>
                  <a:lnTo>
                    <a:pt x="3202" y="151736"/>
                  </a:lnTo>
                  <a:lnTo>
                    <a:pt x="3239" y="101157"/>
                  </a:lnTo>
                  <a:lnTo>
                    <a:pt x="3276" y="50578"/>
                  </a:lnTo>
                  <a:lnTo>
                    <a:pt x="3313" y="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81231" y="2271328"/>
            <a:ext cx="259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Avoid</a:t>
            </a:r>
            <a:r>
              <a:rPr sz="2800" b="1" spc="-3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Forgetting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3264" y="2932941"/>
            <a:ext cx="370840" cy="835660"/>
          </a:xfrm>
          <a:custGeom>
            <a:avLst/>
            <a:gdLst/>
            <a:ahLst/>
            <a:cxnLst/>
            <a:rect l="l" t="t" r="r" b="b"/>
            <a:pathLst>
              <a:path w="370840" h="835660">
                <a:moveTo>
                  <a:pt x="335044" y="0"/>
                </a:moveTo>
                <a:lnTo>
                  <a:pt x="35187" y="722235"/>
                </a:lnTo>
                <a:lnTo>
                  <a:pt x="0" y="707626"/>
                </a:lnTo>
                <a:lnTo>
                  <a:pt x="8954" y="835103"/>
                </a:lnTo>
                <a:lnTo>
                  <a:pt x="105563" y="751453"/>
                </a:lnTo>
                <a:lnTo>
                  <a:pt x="70375" y="736845"/>
                </a:lnTo>
                <a:lnTo>
                  <a:pt x="370232" y="14608"/>
                </a:lnTo>
                <a:lnTo>
                  <a:pt x="3350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174628" y="4742628"/>
            <a:ext cx="3246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Sensitivity</a:t>
            </a:r>
            <a:r>
              <a:rPr sz="2800" b="1" spc="-1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b="1" spc="-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Novelty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9844" y="6025772"/>
            <a:ext cx="20294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Head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85325" y="6025772"/>
            <a:ext cx="179832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Tail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70551" y="6025772"/>
            <a:ext cx="2050414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55"/>
              </a:lnSpc>
            </a:pP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Open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Classes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03647" y="4378735"/>
            <a:ext cx="3122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Knowledge</a:t>
            </a:r>
            <a:r>
              <a:rPr sz="2800" b="1" spc="-11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3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/>
              </a:rPr>
              <a:t>Transfer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74710" y="6590634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kern="1200" cap="none" spc="6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372742" y="657856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kern="1200" cap="none" spc="30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2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7" name="椭圆 2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30" name="标题占位符 1"/>
          <p:cNvSpPr txBox="1"/>
          <p:nvPr/>
        </p:nvSpPr>
        <p:spPr>
          <a:xfrm>
            <a:off x="965200" y="27940"/>
            <a:ext cx="7643495" cy="658495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Open Long-Tailed Recognition</a:t>
            </a:r>
            <a:endParaRPr lang="en-US" altLang="zh-CN" sz="2600" b="1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2345,&quot;width&quot;:13170}"/>
</p:tagLst>
</file>

<file path=ppt/tags/tag2.xml><?xml version="1.0" encoding="utf-8"?>
<p:tagLst xmlns:p="http://schemas.openxmlformats.org/presentationml/2006/main">
  <p:tag name="TABLE_ENDDRAG_ORIGIN_RECT" val="322*93"/>
  <p:tag name="TABLE_ENDDRAG_RECT" val="582*66*322*93"/>
</p:tagLst>
</file>

<file path=ppt/tags/tag3.xml><?xml version="1.0" encoding="utf-8"?>
<p:tagLst xmlns:p="http://schemas.openxmlformats.org/presentationml/2006/main">
  <p:tag name="KSO_WPP_MARK_KEY" val="f79e0a8e-aff8-4a1d-80be-e75bfe3158eb"/>
  <p:tag name="COMMONDATA" val="eyJoZGlkIjoiZmYzYzZlODlkMTIyMmIxZDc3OWRlOGViMzc2ZWI4ZT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3784</Words>
  <Application>WPS 演示</Application>
  <PresentationFormat>On-screen Show (4:3)</PresentationFormat>
  <Paragraphs>504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Times New Roman</vt:lpstr>
      <vt:lpstr>Calibri</vt:lpstr>
      <vt:lpstr>等线</vt:lpstr>
      <vt:lpstr>微软雅黑</vt:lpstr>
      <vt:lpstr>Arial Unicode MS</vt:lpstr>
      <vt:lpstr>Times New Roman</vt:lpstr>
      <vt:lpstr>Office Theme</vt:lpstr>
      <vt:lpstr>Open Long-Tailed Recognition  in a Dynamic World (TPAMI 2022 ) </vt:lpstr>
      <vt:lpstr>PowerPoint 演示文稿</vt:lpstr>
      <vt:lpstr>PowerPoint 演示文稿</vt:lpstr>
      <vt:lpstr>Train</vt:lpstr>
      <vt:lpstr>PowerPoint 演示文稿</vt:lpstr>
      <vt:lpstr>O ?pen World</vt:lpstr>
      <vt:lpstr>PowerPoint 演示文稿</vt:lpstr>
      <vt:lpstr>PowerPoint 演示文稿</vt:lpstr>
      <vt:lpstr>PowerPoint 演示文稿</vt:lpstr>
      <vt:lpstr>PowerPoint 演示文稿</vt:lpstr>
      <vt:lpstr>(metric learning, re-sampling, re-weighting)</vt:lpstr>
      <vt:lpstr>visual  memory</vt:lpstr>
      <vt:lpstr>visual  memory</vt:lpstr>
      <vt:lpstr>visual  memory</vt:lpstr>
      <vt:lpstr>associative memory</vt:lpstr>
      <vt:lpstr>visual  memory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Long-Tailed Recognition      in a Dynamic World </dc:title>
  <dc:creator/>
  <cp:lastModifiedBy>The game is on</cp:lastModifiedBy>
  <cp:revision>5</cp:revision>
  <dcterms:created xsi:type="dcterms:W3CDTF">2022-10-28T04:47:00Z</dcterms:created>
  <dcterms:modified xsi:type="dcterms:W3CDTF">2022-10-28T10:05:26Z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2022-10-28T00:00:00Z</vt:filetime>
  </property>
  <property fmtid="{D5CDD505-2E9C-101B-9397-08002B2CF9AE}" pid="3" name="ICV">
    <vt:lpwstr>8BBD55AB2C894596808EF03BD175C26A</vt:lpwstr>
  </property>
  <property fmtid="{D5CDD505-2E9C-101B-9397-08002B2CF9AE}" pid="4" name="KSOProductBuildVer">
    <vt:lpwstr>2052-11.1.0.12598</vt:lpwstr>
  </property>
</Properties>
</file>